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98" r:id="rId2"/>
  </p:sldMasterIdLst>
  <p:notesMasterIdLst>
    <p:notesMasterId r:id="rId27"/>
  </p:notesMasterIdLst>
  <p:sldIdLst>
    <p:sldId id="650" r:id="rId3"/>
    <p:sldId id="502" r:id="rId4"/>
    <p:sldId id="652" r:id="rId5"/>
    <p:sldId id="653" r:id="rId6"/>
    <p:sldId id="654" r:id="rId7"/>
    <p:sldId id="655" r:id="rId8"/>
    <p:sldId id="656" r:id="rId9"/>
    <p:sldId id="657" r:id="rId10"/>
    <p:sldId id="658" r:id="rId11"/>
    <p:sldId id="659" r:id="rId12"/>
    <p:sldId id="660" r:id="rId13"/>
    <p:sldId id="661" r:id="rId14"/>
    <p:sldId id="663" r:id="rId15"/>
    <p:sldId id="664" r:id="rId16"/>
    <p:sldId id="665" r:id="rId17"/>
    <p:sldId id="496" r:id="rId18"/>
    <p:sldId id="498" r:id="rId19"/>
    <p:sldId id="666" r:id="rId20"/>
    <p:sldId id="667" r:id="rId21"/>
    <p:sldId id="668" r:id="rId22"/>
    <p:sldId id="487" r:id="rId23"/>
    <p:sldId id="488" r:id="rId24"/>
    <p:sldId id="489" r:id="rId25"/>
    <p:sldId id="669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2BB3233-71D4-33CE-1C13-EB6E0B93A776}" name="Helen Anderson" initials="HA" userId="S::handerson@doterra.com::838bcefb-f52f-4c4e-9141-9b46d6c4f11e" providerId="AD"/>
  <p188:author id="{260C279F-AC05-287F-FF18-653EB0D00DE3}" name="Lauren Busch" initials="" userId="S::lbusch@doterra.com::953f4397-8122-4b41-b0db-04fd0f93ea9b" providerId="AD"/>
  <p188:author id="{DB44F0AC-5FA2-1F34-40AB-B6E8A197CF91}" name="Yazmin Lucero Gonzalez" initials="YG" userId="S::ylucerogonza@doterra.com::1ee2905c-5563-4037-a89c-3b8872f8e1d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0216"/>
  </p:normalViewPr>
  <p:slideViewPr>
    <p:cSldViewPr snapToGrid="0">
      <p:cViewPr varScale="1">
        <p:scale>
          <a:sx n="100" d="100"/>
          <a:sy n="100" d="100"/>
        </p:scale>
        <p:origin x="1000" y="3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microsoft.com/office/2018/10/relationships/authors" Target="author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EC1EB0-C949-B148-BB06-48FDFB700CF4}" type="datetimeFigureOut">
              <a:rPr lang="en-US" smtClean="0"/>
              <a:t>9/20/24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BAF1C5-53DA-B341-A1E3-7E4424EF92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8242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1D9F3B8-6E96-FC4B-904A-D398AB970EF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45626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1D9F3B8-6E96-FC4B-904A-D398AB970EF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587423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1D9F3B8-6E96-FC4B-904A-D398AB970EF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783219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B0A068-157E-1C56-4208-127333ABFE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CD91D1C-947B-2D6C-9FBF-18E99A9E50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E81B015-A9A3-6B50-42AA-DB279DCA09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59B7C0-D230-57D4-A5B8-F38DC56BF6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4BA5429-0D3B-42F9-859A-C20EDA449BB5}" type="slidenum"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74359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Aptos"/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1D9F3B8-6E96-FC4B-904A-D398AB970EF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40629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1D9F3B8-6E96-FC4B-904A-D398AB970EF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83120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1C92B7-8D15-B24F-F785-3EFD7B3341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C9EB98B-AE1F-B4DE-DEA4-FA0022BFCC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8C4DFD1-FFEA-FE3B-AE56-E09E35AD1D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Aptos"/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21A2BD-6371-DA0A-F768-23B9864FB7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1D9F3B8-6E96-FC4B-904A-D398AB970EF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45289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E4CF41-7D28-928B-A17A-F6592CA937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596D050-3E84-5C0D-A3E3-C1DF6183292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C8E9A40-5CB9-B0E1-B10B-E0CD9A7B3A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C0E02B-75CE-2887-BF5C-A98DF7DC21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1D9F3B8-6E96-FC4B-904A-D398AB970EF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87573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Aptos"/>
              <a:ea typeface="Calibri"/>
              <a:cs typeface="Calibri"/>
            </a:endParaRPr>
          </a:p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1D9F3B8-6E96-FC4B-904A-D398AB970EF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56470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endParaRPr lang="en-US" dirty="0"/>
          </a:p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1D9F3B8-6E96-FC4B-904A-D398AB970EF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17509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0FBD83-5375-D528-7882-FF28076974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FC0C125-DA28-A10F-FF5B-15DC740B3E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F1AF61A-8B22-9D77-78BC-CC25EC26F3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2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1DC0E0-83B4-A5F2-AE3E-353A82192C8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1D9F3B8-6E96-FC4B-904A-D398AB970EF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26626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1D9F3B8-6E96-FC4B-904A-D398AB970EF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50901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1C9F30-0AD6-5B8F-FAE9-CC98AD8A16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85909B5-E3A1-61D2-50FF-DEAE8B6365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D038058-2348-05BF-6A1E-96011A1105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A11559-9467-E771-A2D0-A030F7D1DD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1D9F3B8-6E96-FC4B-904A-D398AB970EF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29490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7B555B-825F-C10F-012A-B17F75F670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55D0299-FE78-E6EB-444D-F46531048F9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22EDD78-5B33-12AB-0F3D-215E99D5B6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3364A0-02EE-0608-D644-71C4161032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1D9F3B8-6E96-FC4B-904A-D398AB970EF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20463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C4E808-A5AB-8890-EFFC-7549CB8CAD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25FC67D-E323-2A44-F790-C9C6195ECD5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1C111C9-FF53-9DD0-779F-F51AE13D3F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BB2AAB-F875-45FA-B5F3-93461A26B44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1D9F3B8-6E96-FC4B-904A-D398AB970EF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344495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650F1D-67AA-8D5C-496D-57C6D0EC07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6EB1A74-3A44-5419-93CF-BBD3EE21B5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7ED4089-1341-4EB3-3FE7-E781344E66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/>
              <a:ea typeface="Calibri"/>
              <a:cs typeface="Calibri"/>
            </a:endParaRPr>
          </a:p>
          <a:p>
            <a:endParaRPr lang="en-US" dirty="0"/>
          </a:p>
          <a:p>
            <a:endParaRPr lang="en-US" dirty="0">
              <a:latin typeface="Aptos"/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C1BD8B-EDD7-8388-9656-E6688A4FC6D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1D9F3B8-6E96-FC4B-904A-D398AB970EF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3821292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8F9811-85BE-3875-7395-51BAA7F75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A1058EB-DB19-87EC-4104-3B150C3D47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2AE96A7-A4E3-515B-AD67-E9F0CAED32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>
              <a:latin typeface="Aptos"/>
              <a:ea typeface="Calibri"/>
              <a:cs typeface="Calibri"/>
            </a:endParaRPr>
          </a:p>
          <a:p>
            <a:endParaRPr lang="en-US" dirty="0">
              <a:latin typeface="Calibri"/>
              <a:ea typeface="Calibri"/>
              <a:cs typeface="Calibri"/>
            </a:endParaRPr>
          </a:p>
          <a:p>
            <a:endParaRPr lang="en-US" dirty="0">
              <a:latin typeface="Calibri"/>
              <a:ea typeface="Calibri"/>
              <a:cs typeface="Calibri"/>
            </a:endParaRPr>
          </a:p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8B6076-372A-BE39-86FF-333B8D0269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1D9F3B8-6E96-FC4B-904A-D398AB970EF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184665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BD819E-DC47-8A38-93F5-31754D0DA6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E16C046-4B8F-3A5C-3529-CCDF456B50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C1129EC-B351-3A10-E1DE-FED94CB445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2F092C-4247-CD4A-782B-194A6DD108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1D9F3B8-6E96-FC4B-904A-D398AB970EF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007993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97E98C-C629-88EC-D47D-803E44ED2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B58E52B-55AF-CCF9-9F32-D844938BE9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CBA82FE-8BE2-82B4-F293-C66B5297EC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8D0A5E-B6E6-ABE9-A3C4-7A58B224AA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1D9F3B8-6E96-FC4B-904A-D398AB970EF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599889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761D5B-C062-45CA-F739-33E665774B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C7C8C3C-8EEF-3146-5AE1-291133EC6A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0EF987B-846C-6D82-651F-0BB4F46B5C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D7414A-8285-840D-6D54-B30036AA7F3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1D9F3B8-6E96-FC4B-904A-D398AB970EF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916796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DC196F-5237-F834-F4E9-E871321B5F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EF643C0-680F-D537-3039-80651BB3C8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AFDF0EE-9FCE-ADD0-3578-01E1CD940B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/>
              <a:ea typeface="Calibri"/>
              <a:cs typeface="Calibri"/>
            </a:endParaRPr>
          </a:p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B026AB-6052-1EE6-09DA-D6EE8754D2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1D9F3B8-6E96-FC4B-904A-D398AB970EF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422408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1D9F3B8-6E96-FC4B-904A-D398AB970EF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93486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sv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sv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9.png"/><Relationship Id="rId4" Type="http://schemas.openxmlformats.org/officeDocument/2006/relationships/image" Target="../media/image3.sv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3.sv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3.sv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sv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sv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svg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2.svg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svg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svg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svg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svg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svg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svg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2.svg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svg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svg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9.png"/><Relationship Id="rId4" Type="http://schemas.openxmlformats.org/officeDocument/2006/relationships/image" Target="../media/image3.svg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3.svg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3.svg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9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2.svg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0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svg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4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2.svg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svg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svg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4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svg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svg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svg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svg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7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svg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svg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4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svg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svg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svg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9.png"/><Relationship Id="rId4" Type="http://schemas.openxmlformats.org/officeDocument/2006/relationships/image" Target="../media/image3.svg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3.svg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3.svg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svg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svg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svg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svg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DD0AAB-2BB9-5FF0-B862-09B69B13DD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7EE9997-DA34-3CEC-D3D1-90E5A5526C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2502FC-9C1D-EB3D-7B60-33B6E7149F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02CFA-D6C0-6C46-A812-FF4D9239F0A6}" type="datetimeFigureOut">
              <a:rPr lang="en-US" smtClean="0"/>
              <a:t>9/20/24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F60BCA-26F3-E2BB-513F-3363925243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AB7C6C-59A5-1CF3-0458-2D8E778605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7B194-9957-CC44-B87E-2CC0C1EC61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3430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1D50F9D-7397-6773-C87C-889D2760BA1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8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3471" cy="6857999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9BDA1D9F-CE63-8A37-5D8B-B2A9FC63D1F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702122" y="253445"/>
            <a:ext cx="231061" cy="325855"/>
          </a:xfrm>
          <a:prstGeom prst="rect">
            <a:avLst/>
          </a:prstGeom>
        </p:spPr>
      </p:pic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A93E943B-0629-FD4D-E6C6-400D1F2A552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29177" y="316195"/>
            <a:ext cx="5943436" cy="6225610"/>
          </a:xfrm>
          <a:custGeom>
            <a:avLst/>
            <a:gdLst>
              <a:gd name="connsiteX0" fmla="*/ 145699 w 6172200"/>
              <a:gd name="connsiteY0" fmla="*/ 0 h 5899147"/>
              <a:gd name="connsiteX1" fmla="*/ 6026501 w 6172200"/>
              <a:gd name="connsiteY1" fmla="*/ 0 h 5899147"/>
              <a:gd name="connsiteX2" fmla="*/ 6083208 w 6172200"/>
              <a:gd name="connsiteY2" fmla="*/ 11449 h 5899147"/>
              <a:gd name="connsiteX3" fmla="*/ 6172200 w 6172200"/>
              <a:gd name="connsiteY3" fmla="*/ 145707 h 5899147"/>
              <a:gd name="connsiteX4" fmla="*/ 6172200 w 6172200"/>
              <a:gd name="connsiteY4" fmla="*/ 5753438 h 5899147"/>
              <a:gd name="connsiteX5" fmla="*/ 6026491 w 6172200"/>
              <a:gd name="connsiteY5" fmla="*/ 5899147 h 5899147"/>
              <a:gd name="connsiteX6" fmla="*/ 145709 w 6172200"/>
              <a:gd name="connsiteY6" fmla="*/ 5899147 h 5899147"/>
              <a:gd name="connsiteX7" fmla="*/ 0 w 6172200"/>
              <a:gd name="connsiteY7" fmla="*/ 5753438 h 5899147"/>
              <a:gd name="connsiteX8" fmla="*/ 0 w 6172200"/>
              <a:gd name="connsiteY8" fmla="*/ 145707 h 5899147"/>
              <a:gd name="connsiteX9" fmla="*/ 88993 w 6172200"/>
              <a:gd name="connsiteY9" fmla="*/ 11449 h 58991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172200" h="5899147">
                <a:moveTo>
                  <a:pt x="145699" y="0"/>
                </a:moveTo>
                <a:lnTo>
                  <a:pt x="6026501" y="0"/>
                </a:lnTo>
                <a:lnTo>
                  <a:pt x="6083208" y="11449"/>
                </a:lnTo>
                <a:cubicBezTo>
                  <a:pt x="6135505" y="33568"/>
                  <a:pt x="6172200" y="85352"/>
                  <a:pt x="6172200" y="145707"/>
                </a:cubicBezTo>
                <a:lnTo>
                  <a:pt x="6172200" y="5753438"/>
                </a:lnTo>
                <a:cubicBezTo>
                  <a:pt x="6172200" y="5833911"/>
                  <a:pt x="6106964" y="5899147"/>
                  <a:pt x="6026491" y="5899147"/>
                </a:cubicBezTo>
                <a:lnTo>
                  <a:pt x="145709" y="5899147"/>
                </a:lnTo>
                <a:cubicBezTo>
                  <a:pt x="65236" y="5899147"/>
                  <a:pt x="0" y="5833911"/>
                  <a:pt x="0" y="5753438"/>
                </a:cubicBezTo>
                <a:lnTo>
                  <a:pt x="0" y="145707"/>
                </a:lnTo>
                <a:cubicBezTo>
                  <a:pt x="0" y="85352"/>
                  <a:pt x="36696" y="33568"/>
                  <a:pt x="88993" y="11449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7587CEC-460B-68EA-F697-CED6BF65BB3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21234" y="1684793"/>
            <a:ext cx="4967847" cy="2077492"/>
          </a:xfrm>
        </p:spPr>
        <p:txBody>
          <a:bodyPr lIns="0" tIns="0" rIns="0" bIns="0" anchor="b">
            <a:spAutoFit/>
          </a:bodyPr>
          <a:lstStyle>
            <a:lvl1pPr>
              <a:lnSpc>
                <a:spcPct val="100000"/>
              </a:lnSpc>
              <a:defRPr sz="6600">
                <a:solidFill>
                  <a:schemeClr val="bg1"/>
                </a:solidFill>
              </a:defRPr>
            </a:lvl1pPr>
          </a:lstStyle>
          <a:p>
            <a:r>
              <a:rPr lang="en-US"/>
              <a:t>Speaker Name Here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1172E6BF-517A-1B63-DB70-D51AEA0AA06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521235" y="4164661"/>
            <a:ext cx="4967848" cy="387798"/>
          </a:xfrm>
        </p:spPr>
        <p:txBody>
          <a:bodyPr lIns="0" tIns="0" rIns="0" bIns="0">
            <a:spAutoFit/>
          </a:bodyPr>
          <a:lstStyle>
            <a:lvl1pPr marL="0" indent="0">
              <a:buNone/>
              <a:defRPr sz="2800" baseline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Insert Speaker Title Here</a:t>
            </a:r>
          </a:p>
        </p:txBody>
      </p:sp>
      <p:sp>
        <p:nvSpPr>
          <p:cNvPr id="10" name="Sanctuary Primary">
            <a:extLst>
              <a:ext uri="{FF2B5EF4-FFF2-40B4-BE49-F238E27FC236}">
                <a16:creationId xmlns:a16="http://schemas.microsoft.com/office/drawing/2014/main" id="{1B614159-C4A1-E3A4-FEC8-5BAA379ED32B}"/>
              </a:ext>
            </a:extLst>
          </p:cNvPr>
          <p:cNvSpPr/>
          <p:nvPr userDrawn="1"/>
        </p:nvSpPr>
        <p:spPr>
          <a:xfrm>
            <a:off x="6521235" y="3884819"/>
            <a:ext cx="351475" cy="84777"/>
          </a:xfrm>
          <a:custGeom>
            <a:avLst/>
            <a:gdLst>
              <a:gd name="connsiteX0" fmla="*/ 4990148 w 5313513"/>
              <a:gd name="connsiteY0" fmla="*/ 0 h 1281637"/>
              <a:gd name="connsiteX1" fmla="*/ 320993 w 5313513"/>
              <a:gd name="connsiteY1" fmla="*/ 0 h 1281637"/>
              <a:gd name="connsiteX2" fmla="*/ 0 w 5313513"/>
              <a:gd name="connsiteY2" fmla="*/ 641766 h 1281637"/>
              <a:gd name="connsiteX3" fmla="*/ 320993 w 5313513"/>
              <a:gd name="connsiteY3" fmla="*/ 1281631 h 1281637"/>
              <a:gd name="connsiteX4" fmla="*/ 4990148 w 5313513"/>
              <a:gd name="connsiteY4" fmla="*/ 1281631 h 1281637"/>
              <a:gd name="connsiteX5" fmla="*/ 5313045 w 5313513"/>
              <a:gd name="connsiteY5" fmla="*/ 641766 h 1281637"/>
              <a:gd name="connsiteX6" fmla="*/ 4990148 w 5313513"/>
              <a:gd name="connsiteY6" fmla="*/ 0 h 1281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313513" h="1281637">
                <a:moveTo>
                  <a:pt x="4990148" y="0"/>
                </a:moveTo>
                <a:lnTo>
                  <a:pt x="320993" y="0"/>
                </a:lnTo>
                <a:cubicBezTo>
                  <a:pt x="0" y="0"/>
                  <a:pt x="0" y="443057"/>
                  <a:pt x="0" y="641766"/>
                </a:cubicBezTo>
                <a:cubicBezTo>
                  <a:pt x="1905" y="827166"/>
                  <a:pt x="0" y="1283533"/>
                  <a:pt x="320993" y="1281631"/>
                </a:cubicBezTo>
                <a:lnTo>
                  <a:pt x="4990148" y="1281631"/>
                </a:lnTo>
                <a:cubicBezTo>
                  <a:pt x="5315903" y="1283533"/>
                  <a:pt x="5312093" y="828116"/>
                  <a:pt x="5313045" y="641766"/>
                </a:cubicBezTo>
                <a:cubicBezTo>
                  <a:pt x="5315903" y="443057"/>
                  <a:pt x="5315903" y="0"/>
                  <a:pt x="4990148" y="0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  <a:effectLst/>
        </p:spPr>
        <p:txBody>
          <a:bodyPr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RlwyPPT Med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1023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3.33333E-6 L 0.01237 0.02847 " pathEditMode="relative" rAng="0" ptsTypes="AA">
                                      <p:cBhvr>
                                        <p:cTn id="13" dur="100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2" y="1412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pat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0 0 L 0.01237 0.02847 " pathEditMode="relative" rAng="0" ptsTypes="AA">
                                      <p:cBhvr>
                                        <p:cTn id="18" dur="100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2" y="1412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path" presetSubtype="0" decel="100000" fill="hold" grpId="1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2"/>
                                    </p:cond>
                                  </p:endCondLst>
                                  <p:childTnLst>
                                    <p:animMotion origin="layout" path="M -2.91667E-6 -1.48148E-6 L -0.01354 0.03449 " pathEditMode="relative" rAng="0" ptsTypes="AA">
                                      <p:cBhvr>
                                        <p:cTn id="23" dur="10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7" y="17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8" grpId="0"/>
      <p:bldP spid="8" grpId="1"/>
      <p:bldP spid="9" grpId="0">
        <p:tmplLst>
          <p:tmpl>
            <p:tnLst>
              <p:par>
                <p:cTn presetID="10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1">
        <p:tmplLst>
          <p:tmpl>
            <p:tnLst>
              <p:par>
                <p:cTn presetID="42" presetClass="path" presetSubtype="0" decel="100000" fill="hold" nodeType="withEffect">
                  <p:stCondLst>
                    <p:cond delay="200"/>
                  </p:stCondLst>
                  <p:childTnLst>
                    <p:animMotion origin="layout" path="M 0 0 L 0.01237 0.02847 " pathEditMode="relative" rAng="0" ptsTypes="AA">
                      <p:cBhvr>
                        <p:cTn dur="1000" spd="-100000" fill="hold"/>
                        <p:tgtEl>
                          <p:spTgt spid="9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612" y="1412"/>
                    </p:animMotion>
                  </p:childTnLst>
                </p:cTn>
              </p:par>
            </p:tnLst>
          </p:tmpl>
        </p:tmplLst>
      </p:bldP>
      <p:bldP spid="10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A93E943B-0629-FD4D-E6C6-400D1F2A552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29177" y="316195"/>
            <a:ext cx="5943436" cy="6225610"/>
          </a:xfrm>
          <a:custGeom>
            <a:avLst/>
            <a:gdLst>
              <a:gd name="connsiteX0" fmla="*/ 145699 w 6172200"/>
              <a:gd name="connsiteY0" fmla="*/ 0 h 5899147"/>
              <a:gd name="connsiteX1" fmla="*/ 6026501 w 6172200"/>
              <a:gd name="connsiteY1" fmla="*/ 0 h 5899147"/>
              <a:gd name="connsiteX2" fmla="*/ 6083208 w 6172200"/>
              <a:gd name="connsiteY2" fmla="*/ 11449 h 5899147"/>
              <a:gd name="connsiteX3" fmla="*/ 6172200 w 6172200"/>
              <a:gd name="connsiteY3" fmla="*/ 145707 h 5899147"/>
              <a:gd name="connsiteX4" fmla="*/ 6172200 w 6172200"/>
              <a:gd name="connsiteY4" fmla="*/ 5753438 h 5899147"/>
              <a:gd name="connsiteX5" fmla="*/ 6026491 w 6172200"/>
              <a:gd name="connsiteY5" fmla="*/ 5899147 h 5899147"/>
              <a:gd name="connsiteX6" fmla="*/ 145709 w 6172200"/>
              <a:gd name="connsiteY6" fmla="*/ 5899147 h 5899147"/>
              <a:gd name="connsiteX7" fmla="*/ 0 w 6172200"/>
              <a:gd name="connsiteY7" fmla="*/ 5753438 h 5899147"/>
              <a:gd name="connsiteX8" fmla="*/ 0 w 6172200"/>
              <a:gd name="connsiteY8" fmla="*/ 145707 h 5899147"/>
              <a:gd name="connsiteX9" fmla="*/ 88993 w 6172200"/>
              <a:gd name="connsiteY9" fmla="*/ 11449 h 58991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172200" h="5899147">
                <a:moveTo>
                  <a:pt x="145699" y="0"/>
                </a:moveTo>
                <a:lnTo>
                  <a:pt x="6026501" y="0"/>
                </a:lnTo>
                <a:lnTo>
                  <a:pt x="6083208" y="11449"/>
                </a:lnTo>
                <a:cubicBezTo>
                  <a:pt x="6135505" y="33568"/>
                  <a:pt x="6172200" y="85352"/>
                  <a:pt x="6172200" y="145707"/>
                </a:cubicBezTo>
                <a:lnTo>
                  <a:pt x="6172200" y="5753438"/>
                </a:lnTo>
                <a:cubicBezTo>
                  <a:pt x="6172200" y="5833911"/>
                  <a:pt x="6106964" y="5899147"/>
                  <a:pt x="6026491" y="5899147"/>
                </a:cubicBezTo>
                <a:lnTo>
                  <a:pt x="145709" y="5899147"/>
                </a:lnTo>
                <a:cubicBezTo>
                  <a:pt x="65236" y="5899147"/>
                  <a:pt x="0" y="5833911"/>
                  <a:pt x="0" y="5753438"/>
                </a:cubicBezTo>
                <a:lnTo>
                  <a:pt x="0" y="145707"/>
                </a:lnTo>
                <a:cubicBezTo>
                  <a:pt x="0" y="85352"/>
                  <a:pt x="36696" y="33568"/>
                  <a:pt x="88993" y="11449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7587CEC-460B-68EA-F697-CED6BF65BB3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21234" y="1684793"/>
            <a:ext cx="4967847" cy="2077492"/>
          </a:xfrm>
        </p:spPr>
        <p:txBody>
          <a:bodyPr lIns="0" tIns="0" rIns="0" bIns="0" anchor="b">
            <a:spAutoFit/>
          </a:bodyPr>
          <a:lstStyle>
            <a:lvl1pPr>
              <a:lnSpc>
                <a:spcPct val="100000"/>
              </a:lnSpc>
              <a:defRPr sz="6600">
                <a:solidFill>
                  <a:schemeClr val="accent6"/>
                </a:solidFill>
              </a:defRPr>
            </a:lvl1pPr>
          </a:lstStyle>
          <a:p>
            <a:r>
              <a:rPr lang="en-US"/>
              <a:t>Speaker Name Here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1172E6BF-517A-1B63-DB70-D51AEA0AA06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521235" y="4164661"/>
            <a:ext cx="4967848" cy="387798"/>
          </a:xfrm>
        </p:spPr>
        <p:txBody>
          <a:bodyPr lIns="0" tIns="0" rIns="0" bIns="0">
            <a:spAutoFit/>
          </a:bodyPr>
          <a:lstStyle>
            <a:lvl1pPr marL="0" indent="0">
              <a:buNone/>
              <a:defRPr sz="28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Insert Speaker Title Here</a:t>
            </a:r>
          </a:p>
        </p:txBody>
      </p:sp>
      <p:sp>
        <p:nvSpPr>
          <p:cNvPr id="10" name="Sanctuary Primary">
            <a:extLst>
              <a:ext uri="{FF2B5EF4-FFF2-40B4-BE49-F238E27FC236}">
                <a16:creationId xmlns:a16="http://schemas.microsoft.com/office/drawing/2014/main" id="{1B614159-C4A1-E3A4-FEC8-5BAA379ED32B}"/>
              </a:ext>
            </a:extLst>
          </p:cNvPr>
          <p:cNvSpPr/>
          <p:nvPr userDrawn="1"/>
        </p:nvSpPr>
        <p:spPr>
          <a:xfrm>
            <a:off x="6521235" y="3884819"/>
            <a:ext cx="351475" cy="84777"/>
          </a:xfrm>
          <a:custGeom>
            <a:avLst/>
            <a:gdLst>
              <a:gd name="connsiteX0" fmla="*/ 4990148 w 5313513"/>
              <a:gd name="connsiteY0" fmla="*/ 0 h 1281637"/>
              <a:gd name="connsiteX1" fmla="*/ 320993 w 5313513"/>
              <a:gd name="connsiteY1" fmla="*/ 0 h 1281637"/>
              <a:gd name="connsiteX2" fmla="*/ 0 w 5313513"/>
              <a:gd name="connsiteY2" fmla="*/ 641766 h 1281637"/>
              <a:gd name="connsiteX3" fmla="*/ 320993 w 5313513"/>
              <a:gd name="connsiteY3" fmla="*/ 1281631 h 1281637"/>
              <a:gd name="connsiteX4" fmla="*/ 4990148 w 5313513"/>
              <a:gd name="connsiteY4" fmla="*/ 1281631 h 1281637"/>
              <a:gd name="connsiteX5" fmla="*/ 5313045 w 5313513"/>
              <a:gd name="connsiteY5" fmla="*/ 641766 h 1281637"/>
              <a:gd name="connsiteX6" fmla="*/ 4990148 w 5313513"/>
              <a:gd name="connsiteY6" fmla="*/ 0 h 1281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313513" h="1281637">
                <a:moveTo>
                  <a:pt x="4990148" y="0"/>
                </a:moveTo>
                <a:lnTo>
                  <a:pt x="320993" y="0"/>
                </a:lnTo>
                <a:cubicBezTo>
                  <a:pt x="0" y="0"/>
                  <a:pt x="0" y="443057"/>
                  <a:pt x="0" y="641766"/>
                </a:cubicBezTo>
                <a:cubicBezTo>
                  <a:pt x="1905" y="827166"/>
                  <a:pt x="0" y="1283533"/>
                  <a:pt x="320993" y="1281631"/>
                </a:cubicBezTo>
                <a:lnTo>
                  <a:pt x="4990148" y="1281631"/>
                </a:lnTo>
                <a:cubicBezTo>
                  <a:pt x="5315903" y="1283533"/>
                  <a:pt x="5312093" y="828116"/>
                  <a:pt x="5313045" y="641766"/>
                </a:cubicBezTo>
                <a:cubicBezTo>
                  <a:pt x="5315903" y="443057"/>
                  <a:pt x="5315903" y="0"/>
                  <a:pt x="4990148" y="0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  <a:effectLst/>
        </p:spPr>
        <p:txBody>
          <a:bodyPr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u="none" strike="noStrike" kern="1200" cap="none" spc="0" normalizeH="0" baseline="0" noProof="0">
              <a:ln>
                <a:noFill/>
              </a:ln>
              <a:solidFill>
                <a:srgbClr val="7E8871"/>
              </a:solidFill>
              <a:effectLst/>
              <a:uLnTx/>
              <a:uFillTx/>
              <a:latin typeface="RlwyPPT Med" pitchFamily="2" charset="77"/>
              <a:ea typeface="+mn-ea"/>
              <a:cs typeface="+mn-cs"/>
            </a:endParaRP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E7C8F190-EAE4-C594-8A32-A2E8F01AFF4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702122" y="253445"/>
            <a:ext cx="231061" cy="325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036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3.33333E-6 L 0.01237 0.02847 " pathEditMode="relative" rAng="0" ptsTypes="AA">
                                      <p:cBhvr>
                                        <p:cTn id="13" dur="100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2" y="1412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pat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0 0 L 0.01237 0.02847 " pathEditMode="relative" rAng="0" ptsTypes="AA">
                                      <p:cBhvr>
                                        <p:cTn id="18" dur="100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2" y="1412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path" presetSubtype="0" decel="100000" fill="hold" grpId="1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2"/>
                                    </p:cond>
                                  </p:endCondLst>
                                  <p:childTnLst>
                                    <p:animMotion origin="layout" path="M -2.91667E-6 -1.48148E-6 L -0.01354 0.03449 " pathEditMode="relative" rAng="0" ptsTypes="AA">
                                      <p:cBhvr>
                                        <p:cTn id="23" dur="10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7" y="17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8" grpId="0"/>
      <p:bldP spid="8" grpId="1"/>
      <p:bldP spid="9" grpId="0">
        <p:tmplLst>
          <p:tmpl>
            <p:tnLst>
              <p:par>
                <p:cTn presetID="10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1">
        <p:tmplLst>
          <p:tmpl>
            <p:tnLst>
              <p:par>
                <p:cTn presetID="42" presetClass="path" presetSubtype="0" decel="100000" fill="hold" nodeType="withEffect">
                  <p:stCondLst>
                    <p:cond delay="200"/>
                  </p:stCondLst>
                  <p:childTnLst>
                    <p:animMotion origin="layout" path="M 0 0 L 0.01237 0.02847 " pathEditMode="relative" rAng="0" ptsTypes="AA">
                      <p:cBhvr>
                        <p:cTn dur="1000" spd="-100000" fill="hold"/>
                        <p:tgtEl>
                          <p:spTgt spid="9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612" y="1412"/>
                    </p:animMotion>
                  </p:childTnLst>
                </p:cTn>
              </p:par>
            </p:tnLst>
          </p:tmpl>
        </p:tmplLst>
      </p:bldP>
      <p:bldP spid="10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DD8BA5-DC53-C209-02B1-EB7F0F834C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B13C1E-350D-3C5D-E04D-A8A7EFE1E0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E977E2-B43A-3472-7440-8082B0E39B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02CFA-D6C0-6C46-A812-FF4D9239F0A6}" type="datetimeFigureOut">
              <a:rPr lang="en-US" smtClean="0"/>
              <a:t>9/20/24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5D986A-1E70-B7F9-DE06-A5B94D471E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AE9F87-3280-C8ED-0AD0-4B2CF5CAE7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7B194-9957-CC44-B87E-2CC0C1EC61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35833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92D79D2-47C1-E20B-4DD5-0F0E45C395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860" y="2145539"/>
            <a:ext cx="10863580" cy="1661993"/>
          </a:xfrm>
        </p:spPr>
        <p:txBody>
          <a:bodyPr lIns="0" tIns="0" rIns="0" bIns="0" anchor="b">
            <a:spAutoFit/>
          </a:bodyPr>
          <a:lstStyle>
            <a:lvl1pPr>
              <a:defRPr sz="6000">
                <a:solidFill>
                  <a:schemeClr val="bg1">
                    <a:lumMod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34E3E010-5936-736E-6A2F-01D03ABECA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7860" y="4196472"/>
            <a:ext cx="10863580" cy="332399"/>
          </a:xfrm>
        </p:spPr>
        <p:txBody>
          <a:bodyPr lIns="0" tIns="0" rIns="0" bIns="0">
            <a:spAutoFit/>
          </a:bodyPr>
          <a:lstStyle>
            <a:lvl1pPr marL="0" indent="0">
              <a:buNone/>
              <a:defRPr sz="2400">
                <a:solidFill>
                  <a:schemeClr val="bg1">
                    <a:lumMod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anctuary Primary">
            <a:extLst>
              <a:ext uri="{FF2B5EF4-FFF2-40B4-BE49-F238E27FC236}">
                <a16:creationId xmlns:a16="http://schemas.microsoft.com/office/drawing/2014/main" id="{E32222AF-BA1B-5A9E-98E1-BD7F50F4A927}"/>
              </a:ext>
            </a:extLst>
          </p:cNvPr>
          <p:cNvSpPr>
            <a:spLocks noChangeAspect="1"/>
          </p:cNvSpPr>
          <p:nvPr userDrawn="1"/>
        </p:nvSpPr>
        <p:spPr>
          <a:xfrm>
            <a:off x="657859" y="3957890"/>
            <a:ext cx="365760" cy="88223"/>
          </a:xfrm>
          <a:custGeom>
            <a:avLst/>
            <a:gdLst>
              <a:gd name="connsiteX0" fmla="*/ 4990148 w 5313513"/>
              <a:gd name="connsiteY0" fmla="*/ 0 h 1281637"/>
              <a:gd name="connsiteX1" fmla="*/ 320993 w 5313513"/>
              <a:gd name="connsiteY1" fmla="*/ 0 h 1281637"/>
              <a:gd name="connsiteX2" fmla="*/ 0 w 5313513"/>
              <a:gd name="connsiteY2" fmla="*/ 641766 h 1281637"/>
              <a:gd name="connsiteX3" fmla="*/ 320993 w 5313513"/>
              <a:gd name="connsiteY3" fmla="*/ 1281631 h 1281637"/>
              <a:gd name="connsiteX4" fmla="*/ 4990148 w 5313513"/>
              <a:gd name="connsiteY4" fmla="*/ 1281631 h 1281637"/>
              <a:gd name="connsiteX5" fmla="*/ 5313045 w 5313513"/>
              <a:gd name="connsiteY5" fmla="*/ 641766 h 1281637"/>
              <a:gd name="connsiteX6" fmla="*/ 4990148 w 5313513"/>
              <a:gd name="connsiteY6" fmla="*/ 0 h 1281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313513" h="1281637">
                <a:moveTo>
                  <a:pt x="4990148" y="0"/>
                </a:moveTo>
                <a:lnTo>
                  <a:pt x="320993" y="0"/>
                </a:lnTo>
                <a:cubicBezTo>
                  <a:pt x="0" y="0"/>
                  <a:pt x="0" y="443057"/>
                  <a:pt x="0" y="641766"/>
                </a:cubicBezTo>
                <a:cubicBezTo>
                  <a:pt x="1905" y="827166"/>
                  <a:pt x="0" y="1283533"/>
                  <a:pt x="320993" y="1281631"/>
                </a:cubicBezTo>
                <a:lnTo>
                  <a:pt x="4990148" y="1281631"/>
                </a:lnTo>
                <a:cubicBezTo>
                  <a:pt x="5315903" y="1283533"/>
                  <a:pt x="5312093" y="828116"/>
                  <a:pt x="5313045" y="641766"/>
                </a:cubicBezTo>
                <a:cubicBezTo>
                  <a:pt x="5315903" y="443057"/>
                  <a:pt x="5315903" y="0"/>
                  <a:pt x="4990148" y="0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  <a:effectLst/>
        </p:spPr>
        <p:txBody>
          <a:bodyPr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u="none" strike="noStrike" kern="1200" cap="none" spc="0" normalizeH="0" baseline="0" noProof="0">
              <a:ln>
                <a:noFill/>
              </a:ln>
              <a:solidFill>
                <a:schemeClr val="bg1">
                  <a:lumMod val="25000"/>
                </a:schemeClr>
              </a:solidFill>
              <a:effectLst/>
              <a:uLnTx/>
              <a:uFillTx/>
              <a:latin typeface="RlwyPPT Med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746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2.22222E-6 L -0.01354 0.03449 " pathEditMode="relative" rAng="0" ptsTypes="AA">
                                      <p:cBhvr>
                                        <p:cTn id="13" dur="10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7" y="1713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pat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8.33333E-7 -1.11111E-6 L -0.01354 0.03449 " pathEditMode="relative" rAng="0" ptsTypes="AA">
                                      <p:cBhvr>
                                        <p:cTn id="18" dur="100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7" y="17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8" grpId="0">
        <p:tmplLst>
          <p:tmpl>
            <p:tnLst>
              <p:par>
                <p:cTn presetID="10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1">
        <p:tmplLst>
          <p:tmpl>
            <p:tnLst>
              <p:par>
                <p:cTn presetID="42" presetClass="path" presetSubtype="0" decel="100000" fill="hold" nodeType="withEffect">
                  <p:stCondLst>
                    <p:cond delay="200"/>
                  </p:stCondLst>
                  <p:childTnLst>
                    <p:animMotion origin="layout" path="M 8.33333E-7 -1.11111E-6 L -0.01354 0.03449 " pathEditMode="relative" rAng="0" ptsTypes="AA">
                      <p:cBhvr>
                        <p:cTn dur="1000" spd="-100000" fill="hold"/>
                        <p:tgtEl>
                          <p:spTgt spid="8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-677" y="1713"/>
                    </p:animMotion>
                  </p:childTnLst>
                </p:cTn>
              </p:par>
            </p:tnLst>
          </p:tmpl>
        </p:tmplLst>
      </p:bldP>
      <p:bldP spid="9" grpId="0" animBg="1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61C228-CBE2-7695-4DFC-568734D3C6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7B29D5-2E20-514E-CD32-A1608EAEC0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DEB37E-A557-2D1B-7B71-C8B01238BF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711A4F-F7FC-10E6-D445-3C05BC7C2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02CFA-D6C0-6C46-A812-FF4D9239F0A6}" type="datetimeFigureOut">
              <a:rPr lang="en-US" smtClean="0"/>
              <a:t>9/20/24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1C0984-A1E0-948D-79E8-FC4468147B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9CED63-BEE8-521A-C40B-57FAC11569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7B194-9957-CC44-B87E-2CC0C1EC61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253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481B0D-3740-87D4-CC70-5435357325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31B889-A497-DC86-2FF3-5585B384DF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6D0593-4794-6C20-E364-0EAF9EEF50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A344588-7427-315A-3CC1-35F2F2745E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46781D5-AC23-F17A-9CCF-549A8A4B942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8305AD1-845D-A6BF-E630-40C8B0ADE1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02CFA-D6C0-6C46-A812-FF4D9239F0A6}" type="datetimeFigureOut">
              <a:rPr lang="en-US" smtClean="0"/>
              <a:t>9/20/24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4D5EDB5-8DF8-459B-85AB-829C12CB99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624CC7A-052F-C495-5D49-A1A34CA028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7B194-9957-CC44-B87E-2CC0C1EC61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3076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401B4-672C-4E22-A9E1-D259F76463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9C9AC96-C03E-F7BD-0234-8656ACBB0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02CFA-D6C0-6C46-A812-FF4D9239F0A6}" type="datetimeFigureOut">
              <a:rPr lang="en-US" smtClean="0"/>
              <a:t>9/20/24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26F69B5-77F2-F00A-FB7F-F84CDE9F4B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EC7BC2-C6DC-F978-7048-2A2048F6E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7B194-9957-CC44-B87E-2CC0C1EC61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338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118EF81-C7D9-BFAF-11C2-9599D61BC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02CFA-D6C0-6C46-A812-FF4D9239F0A6}" type="datetimeFigureOut">
              <a:rPr lang="en-US" smtClean="0"/>
              <a:t>9/20/24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3F53CC9-6339-7F5F-85FB-8BBF89F806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825AEF-5A2C-E5D9-CEC6-0CDC81B8DF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7B194-9957-CC44-B87E-2CC0C1EC6179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E143411B-9856-63CF-6671-924E422DF22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702122" y="253445"/>
            <a:ext cx="231061" cy="325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2439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9F08A137-3D89-07C0-6608-65AAC3C9E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10263188" y="565514"/>
            <a:ext cx="1554464" cy="572697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118EF81-C7D9-BFAF-11C2-9599D61BC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02CFA-D6C0-6C46-A812-FF4D9239F0A6}" type="datetimeFigureOut">
              <a:rPr lang="en-US" smtClean="0"/>
              <a:t>9/20/24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3F53CC9-6339-7F5F-85FB-8BBF89F806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825AEF-5A2C-E5D9-CEC6-0CDC81B8DF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7B194-9957-CC44-B87E-2CC0C1EC6179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E143411B-9856-63CF-6671-924E422DF22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702122" y="253445"/>
            <a:ext cx="231061" cy="325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90564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118EF81-C7D9-BFAF-11C2-9599D61BC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02CFA-D6C0-6C46-A812-FF4D9239F0A6}" type="datetimeFigureOut">
              <a:rPr lang="en-US" smtClean="0"/>
              <a:t>9/20/24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3F53CC9-6339-7F5F-85FB-8BBF89F806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825AEF-5A2C-E5D9-CEC6-0CDC81B8DF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7B194-9957-CC44-B87E-2CC0C1EC6179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E143411B-9856-63CF-6671-924E422DF22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702122" y="253445"/>
            <a:ext cx="231061" cy="325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1837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BCE6818-D2B9-F6AF-D932-C58CD0D945F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70" y="0"/>
            <a:ext cx="6094530" cy="6857999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E143411B-9856-63CF-6671-924E422DF22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702122" y="253445"/>
            <a:ext cx="231061" cy="325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4202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F679C9F-398B-636D-0520-AC94C44FC5E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58522" y="0"/>
            <a:ext cx="4333478" cy="6857999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32EEA1D6-4A3B-BCB8-FA55-C4934A588F7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702122" y="253445"/>
            <a:ext cx="231061" cy="325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07653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E329EE3-A77D-5E0E-E7E9-CF8F6A3A9B0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69108" y="0"/>
            <a:ext cx="5722891" cy="6857999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32EEA1D6-4A3B-BCB8-FA55-C4934A588F7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702122" y="253445"/>
            <a:ext cx="231061" cy="325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5048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6CC8164-D0E8-73B3-F92B-8F2FD82644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4528" y="0"/>
            <a:ext cx="6097471" cy="6857999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32EEA1D6-4A3B-BCB8-FA55-C4934A588F7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702122" y="253445"/>
            <a:ext cx="231061" cy="325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1091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DE90B41-5F4A-9CFB-9720-E5A6D705EA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09090" y="0"/>
            <a:ext cx="6482910" cy="6857999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13C30557-5365-1CE2-C19F-DDEFB597412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702122" y="253445"/>
            <a:ext cx="231061" cy="325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321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912B8C9-D8E8-BC9B-1ABA-CA0266DC5CA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91000" y="0"/>
            <a:ext cx="8001000" cy="6857999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13C30557-5365-1CE2-C19F-DDEFB597412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702122" y="253445"/>
            <a:ext cx="231061" cy="325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9522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6_Blank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FE1B4E5-E837-B5B1-5996-A858C1828C7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70" y="0"/>
            <a:ext cx="12190530" cy="6857999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791744DB-58BD-F224-11CD-71A358CC155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702122" y="253445"/>
            <a:ext cx="231061" cy="325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25489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7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F1610AD-CD2D-FFD5-BAE6-42CA833FD780}"/>
              </a:ext>
            </a:extLst>
          </p:cNvPr>
          <p:cNvSpPr/>
          <p:nvPr userDrawn="1"/>
        </p:nvSpPr>
        <p:spPr>
          <a:xfrm>
            <a:off x="0" y="3144852"/>
            <a:ext cx="12192000" cy="3713148"/>
          </a:xfrm>
          <a:prstGeom prst="rect">
            <a:avLst/>
          </a:prstGeom>
          <a:solidFill>
            <a:srgbClr val="7C80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C50D234-0746-5681-6170-30CD679326D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8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70" y="3144848"/>
            <a:ext cx="12190530" cy="3713151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781BEAF9-2C3B-0BC6-8329-DEC79FC4943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702122" y="253445"/>
            <a:ext cx="231061" cy="325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28970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Blank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7B62655D-FBEA-0443-5C2F-5F8B229A87B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6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3471" cy="6857999"/>
          </a:xfrm>
          <a:prstGeom prst="rect">
            <a:avLst/>
          </a:prstGeom>
        </p:spPr>
      </p:pic>
      <p:sp>
        <p:nvSpPr>
          <p:cNvPr id="2" name="Picture Placeholder 33">
            <a:extLst>
              <a:ext uri="{FF2B5EF4-FFF2-40B4-BE49-F238E27FC236}">
                <a16:creationId xmlns:a16="http://schemas.microsoft.com/office/drawing/2014/main" id="{EE235764-0B05-95C1-BC74-AB3DDCABF1F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6084" y="-616810"/>
            <a:ext cx="2800556" cy="3021125"/>
          </a:xfrm>
          <a:custGeom>
            <a:avLst/>
            <a:gdLst>
              <a:gd name="connsiteX0" fmla="*/ 332118 w 2800556"/>
              <a:gd name="connsiteY0" fmla="*/ 0 h 3021125"/>
              <a:gd name="connsiteX1" fmla="*/ 2468438 w 2800556"/>
              <a:gd name="connsiteY1" fmla="*/ 0 h 3021125"/>
              <a:gd name="connsiteX2" fmla="*/ 2800556 w 2800556"/>
              <a:gd name="connsiteY2" fmla="*/ 332118 h 3021125"/>
              <a:gd name="connsiteX3" fmla="*/ 2800556 w 2800556"/>
              <a:gd name="connsiteY3" fmla="*/ 2689007 h 3021125"/>
              <a:gd name="connsiteX4" fmla="*/ 2468438 w 2800556"/>
              <a:gd name="connsiteY4" fmla="*/ 3021125 h 3021125"/>
              <a:gd name="connsiteX5" fmla="*/ 332118 w 2800556"/>
              <a:gd name="connsiteY5" fmla="*/ 3021125 h 3021125"/>
              <a:gd name="connsiteX6" fmla="*/ 0 w 2800556"/>
              <a:gd name="connsiteY6" fmla="*/ 2689007 h 3021125"/>
              <a:gd name="connsiteX7" fmla="*/ 0 w 2800556"/>
              <a:gd name="connsiteY7" fmla="*/ 332118 h 3021125"/>
              <a:gd name="connsiteX8" fmla="*/ 332118 w 2800556"/>
              <a:gd name="connsiteY8" fmla="*/ 0 h 3021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00556" h="3021125">
                <a:moveTo>
                  <a:pt x="332118" y="0"/>
                </a:moveTo>
                <a:lnTo>
                  <a:pt x="2468438" y="0"/>
                </a:lnTo>
                <a:cubicBezTo>
                  <a:pt x="2651862" y="0"/>
                  <a:pt x="2800556" y="148694"/>
                  <a:pt x="2800556" y="332118"/>
                </a:cubicBezTo>
                <a:lnTo>
                  <a:pt x="2800556" y="2689007"/>
                </a:lnTo>
                <a:cubicBezTo>
                  <a:pt x="2800556" y="2872431"/>
                  <a:pt x="2651862" y="3021125"/>
                  <a:pt x="2468438" y="3021125"/>
                </a:cubicBezTo>
                <a:lnTo>
                  <a:pt x="332118" y="3021125"/>
                </a:lnTo>
                <a:cubicBezTo>
                  <a:pt x="148694" y="3021125"/>
                  <a:pt x="0" y="2872431"/>
                  <a:pt x="0" y="2689007"/>
                </a:cubicBezTo>
                <a:lnTo>
                  <a:pt x="0" y="332118"/>
                </a:lnTo>
                <a:cubicBezTo>
                  <a:pt x="0" y="148694"/>
                  <a:pt x="148694" y="0"/>
                  <a:pt x="332118" y="0"/>
                </a:cubicBezTo>
                <a:close/>
              </a:path>
            </a:pathLst>
          </a:custGeom>
          <a:solidFill>
            <a:schemeClr val="bg1">
              <a:lumMod val="85000"/>
              <a:alpha val="36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lang="id-ID"/>
            </a:lvl1pPr>
          </a:lstStyle>
          <a:p>
            <a:pPr lvl="0"/>
            <a:endParaRPr lang="id-ID"/>
          </a:p>
        </p:txBody>
      </p:sp>
      <p:sp>
        <p:nvSpPr>
          <p:cNvPr id="3" name="Picture Placeholder 32">
            <a:extLst>
              <a:ext uri="{FF2B5EF4-FFF2-40B4-BE49-F238E27FC236}">
                <a16:creationId xmlns:a16="http://schemas.microsoft.com/office/drawing/2014/main" id="{FEB7C032-C645-C7FE-4900-27F20E27443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96084" y="2690270"/>
            <a:ext cx="2800556" cy="3021125"/>
          </a:xfrm>
          <a:custGeom>
            <a:avLst/>
            <a:gdLst>
              <a:gd name="connsiteX0" fmla="*/ 332118 w 2800556"/>
              <a:gd name="connsiteY0" fmla="*/ 0 h 3021125"/>
              <a:gd name="connsiteX1" fmla="*/ 2468438 w 2800556"/>
              <a:gd name="connsiteY1" fmla="*/ 0 h 3021125"/>
              <a:gd name="connsiteX2" fmla="*/ 2800556 w 2800556"/>
              <a:gd name="connsiteY2" fmla="*/ 332118 h 3021125"/>
              <a:gd name="connsiteX3" fmla="*/ 2800556 w 2800556"/>
              <a:gd name="connsiteY3" fmla="*/ 2689007 h 3021125"/>
              <a:gd name="connsiteX4" fmla="*/ 2468438 w 2800556"/>
              <a:gd name="connsiteY4" fmla="*/ 3021125 h 3021125"/>
              <a:gd name="connsiteX5" fmla="*/ 332118 w 2800556"/>
              <a:gd name="connsiteY5" fmla="*/ 3021125 h 3021125"/>
              <a:gd name="connsiteX6" fmla="*/ 0 w 2800556"/>
              <a:gd name="connsiteY6" fmla="*/ 2689007 h 3021125"/>
              <a:gd name="connsiteX7" fmla="*/ 0 w 2800556"/>
              <a:gd name="connsiteY7" fmla="*/ 332118 h 3021125"/>
              <a:gd name="connsiteX8" fmla="*/ 332118 w 2800556"/>
              <a:gd name="connsiteY8" fmla="*/ 0 h 3021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00556" h="3021125">
                <a:moveTo>
                  <a:pt x="332118" y="0"/>
                </a:moveTo>
                <a:lnTo>
                  <a:pt x="2468438" y="0"/>
                </a:lnTo>
                <a:cubicBezTo>
                  <a:pt x="2651862" y="0"/>
                  <a:pt x="2800556" y="148694"/>
                  <a:pt x="2800556" y="332118"/>
                </a:cubicBezTo>
                <a:lnTo>
                  <a:pt x="2800556" y="2689007"/>
                </a:lnTo>
                <a:cubicBezTo>
                  <a:pt x="2800556" y="2872431"/>
                  <a:pt x="2651862" y="3021125"/>
                  <a:pt x="2468438" y="3021125"/>
                </a:cubicBezTo>
                <a:lnTo>
                  <a:pt x="332118" y="3021125"/>
                </a:lnTo>
                <a:cubicBezTo>
                  <a:pt x="148694" y="3021125"/>
                  <a:pt x="0" y="2872431"/>
                  <a:pt x="0" y="2689007"/>
                </a:cubicBezTo>
                <a:lnTo>
                  <a:pt x="0" y="332118"/>
                </a:lnTo>
                <a:cubicBezTo>
                  <a:pt x="0" y="148694"/>
                  <a:pt x="148694" y="0"/>
                  <a:pt x="332118" y="0"/>
                </a:cubicBezTo>
                <a:close/>
              </a:path>
            </a:pathLst>
          </a:custGeom>
          <a:solidFill>
            <a:schemeClr val="bg1">
              <a:lumMod val="85000"/>
              <a:alpha val="36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lang="id-ID"/>
            </a:lvl1pPr>
          </a:lstStyle>
          <a:p>
            <a:pPr lvl="0"/>
            <a:endParaRPr lang="id-ID"/>
          </a:p>
        </p:txBody>
      </p:sp>
      <p:sp>
        <p:nvSpPr>
          <p:cNvPr id="4" name="Picture Placeholder 31">
            <a:extLst>
              <a:ext uri="{FF2B5EF4-FFF2-40B4-BE49-F238E27FC236}">
                <a16:creationId xmlns:a16="http://schemas.microsoft.com/office/drawing/2014/main" id="{6E18F474-EB07-F844-EFA8-C15B10BDE96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96084" y="5997350"/>
            <a:ext cx="2800556" cy="3021125"/>
          </a:xfrm>
          <a:custGeom>
            <a:avLst/>
            <a:gdLst>
              <a:gd name="connsiteX0" fmla="*/ 332118 w 2800556"/>
              <a:gd name="connsiteY0" fmla="*/ 0 h 3021125"/>
              <a:gd name="connsiteX1" fmla="*/ 2468438 w 2800556"/>
              <a:gd name="connsiteY1" fmla="*/ 0 h 3021125"/>
              <a:gd name="connsiteX2" fmla="*/ 2800556 w 2800556"/>
              <a:gd name="connsiteY2" fmla="*/ 332118 h 3021125"/>
              <a:gd name="connsiteX3" fmla="*/ 2800556 w 2800556"/>
              <a:gd name="connsiteY3" fmla="*/ 2689007 h 3021125"/>
              <a:gd name="connsiteX4" fmla="*/ 2468438 w 2800556"/>
              <a:gd name="connsiteY4" fmla="*/ 3021125 h 3021125"/>
              <a:gd name="connsiteX5" fmla="*/ 332118 w 2800556"/>
              <a:gd name="connsiteY5" fmla="*/ 3021125 h 3021125"/>
              <a:gd name="connsiteX6" fmla="*/ 0 w 2800556"/>
              <a:gd name="connsiteY6" fmla="*/ 2689007 h 3021125"/>
              <a:gd name="connsiteX7" fmla="*/ 0 w 2800556"/>
              <a:gd name="connsiteY7" fmla="*/ 332118 h 3021125"/>
              <a:gd name="connsiteX8" fmla="*/ 332118 w 2800556"/>
              <a:gd name="connsiteY8" fmla="*/ 0 h 3021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00556" h="3021125">
                <a:moveTo>
                  <a:pt x="332118" y="0"/>
                </a:moveTo>
                <a:lnTo>
                  <a:pt x="2468438" y="0"/>
                </a:lnTo>
                <a:cubicBezTo>
                  <a:pt x="2651862" y="0"/>
                  <a:pt x="2800556" y="148694"/>
                  <a:pt x="2800556" y="332118"/>
                </a:cubicBezTo>
                <a:lnTo>
                  <a:pt x="2800556" y="2689007"/>
                </a:lnTo>
                <a:cubicBezTo>
                  <a:pt x="2800556" y="2872431"/>
                  <a:pt x="2651862" y="3021125"/>
                  <a:pt x="2468438" y="3021125"/>
                </a:cubicBezTo>
                <a:lnTo>
                  <a:pt x="332118" y="3021125"/>
                </a:lnTo>
                <a:cubicBezTo>
                  <a:pt x="148694" y="3021125"/>
                  <a:pt x="0" y="2872431"/>
                  <a:pt x="0" y="2689007"/>
                </a:cubicBezTo>
                <a:lnTo>
                  <a:pt x="0" y="332118"/>
                </a:lnTo>
                <a:cubicBezTo>
                  <a:pt x="0" y="148694"/>
                  <a:pt x="148694" y="0"/>
                  <a:pt x="332118" y="0"/>
                </a:cubicBezTo>
                <a:close/>
              </a:path>
            </a:pathLst>
          </a:custGeom>
          <a:solidFill>
            <a:schemeClr val="bg1">
              <a:lumMod val="85000"/>
              <a:alpha val="36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lang="id-ID"/>
            </a:lvl1pPr>
          </a:lstStyle>
          <a:p>
            <a:pPr lvl="0"/>
            <a:endParaRPr lang="id-ID"/>
          </a:p>
        </p:txBody>
      </p:sp>
      <p:sp>
        <p:nvSpPr>
          <p:cNvPr id="6" name="Picture Placeholder 29">
            <a:extLst>
              <a:ext uri="{FF2B5EF4-FFF2-40B4-BE49-F238E27FC236}">
                <a16:creationId xmlns:a16="http://schemas.microsoft.com/office/drawing/2014/main" id="{23165779-3352-743C-81FD-567F0B58C19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931920" y="5130473"/>
            <a:ext cx="2800556" cy="3021125"/>
          </a:xfrm>
          <a:custGeom>
            <a:avLst/>
            <a:gdLst>
              <a:gd name="connsiteX0" fmla="*/ 332118 w 2800556"/>
              <a:gd name="connsiteY0" fmla="*/ 0 h 3021125"/>
              <a:gd name="connsiteX1" fmla="*/ 2468438 w 2800556"/>
              <a:gd name="connsiteY1" fmla="*/ 0 h 3021125"/>
              <a:gd name="connsiteX2" fmla="*/ 2800556 w 2800556"/>
              <a:gd name="connsiteY2" fmla="*/ 332118 h 3021125"/>
              <a:gd name="connsiteX3" fmla="*/ 2800556 w 2800556"/>
              <a:gd name="connsiteY3" fmla="*/ 2689007 h 3021125"/>
              <a:gd name="connsiteX4" fmla="*/ 2468438 w 2800556"/>
              <a:gd name="connsiteY4" fmla="*/ 3021125 h 3021125"/>
              <a:gd name="connsiteX5" fmla="*/ 332118 w 2800556"/>
              <a:gd name="connsiteY5" fmla="*/ 3021125 h 3021125"/>
              <a:gd name="connsiteX6" fmla="*/ 0 w 2800556"/>
              <a:gd name="connsiteY6" fmla="*/ 2689007 h 3021125"/>
              <a:gd name="connsiteX7" fmla="*/ 0 w 2800556"/>
              <a:gd name="connsiteY7" fmla="*/ 332118 h 3021125"/>
              <a:gd name="connsiteX8" fmla="*/ 332118 w 2800556"/>
              <a:gd name="connsiteY8" fmla="*/ 0 h 3021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00556" h="3021125">
                <a:moveTo>
                  <a:pt x="332118" y="0"/>
                </a:moveTo>
                <a:lnTo>
                  <a:pt x="2468438" y="0"/>
                </a:lnTo>
                <a:cubicBezTo>
                  <a:pt x="2651862" y="0"/>
                  <a:pt x="2800556" y="148694"/>
                  <a:pt x="2800556" y="332118"/>
                </a:cubicBezTo>
                <a:lnTo>
                  <a:pt x="2800556" y="2689007"/>
                </a:lnTo>
                <a:cubicBezTo>
                  <a:pt x="2800556" y="2872431"/>
                  <a:pt x="2651862" y="3021125"/>
                  <a:pt x="2468438" y="3021125"/>
                </a:cubicBezTo>
                <a:lnTo>
                  <a:pt x="332118" y="3021125"/>
                </a:lnTo>
                <a:cubicBezTo>
                  <a:pt x="148694" y="3021125"/>
                  <a:pt x="0" y="2872431"/>
                  <a:pt x="0" y="2689007"/>
                </a:cubicBezTo>
                <a:lnTo>
                  <a:pt x="0" y="332118"/>
                </a:lnTo>
                <a:cubicBezTo>
                  <a:pt x="0" y="148694"/>
                  <a:pt x="148694" y="0"/>
                  <a:pt x="332118" y="0"/>
                </a:cubicBezTo>
                <a:close/>
              </a:path>
            </a:pathLst>
          </a:custGeom>
          <a:solidFill>
            <a:schemeClr val="bg1">
              <a:lumMod val="85000"/>
              <a:alpha val="36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lang="id-ID"/>
            </a:lvl1pPr>
          </a:lstStyle>
          <a:p>
            <a:pPr lvl="0"/>
            <a:endParaRPr lang="id-ID"/>
          </a:p>
        </p:txBody>
      </p:sp>
      <p:sp>
        <p:nvSpPr>
          <p:cNvPr id="7" name="Picture Placeholder 27">
            <a:extLst>
              <a:ext uri="{FF2B5EF4-FFF2-40B4-BE49-F238E27FC236}">
                <a16:creationId xmlns:a16="http://schemas.microsoft.com/office/drawing/2014/main" id="{A2B9404A-E3F6-F84F-244F-70B37C8269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931920" y="1809955"/>
            <a:ext cx="2800556" cy="3021125"/>
          </a:xfrm>
          <a:custGeom>
            <a:avLst/>
            <a:gdLst>
              <a:gd name="connsiteX0" fmla="*/ 332118 w 2800556"/>
              <a:gd name="connsiteY0" fmla="*/ 0 h 3021125"/>
              <a:gd name="connsiteX1" fmla="*/ 2468438 w 2800556"/>
              <a:gd name="connsiteY1" fmla="*/ 0 h 3021125"/>
              <a:gd name="connsiteX2" fmla="*/ 2800556 w 2800556"/>
              <a:gd name="connsiteY2" fmla="*/ 332118 h 3021125"/>
              <a:gd name="connsiteX3" fmla="*/ 2800556 w 2800556"/>
              <a:gd name="connsiteY3" fmla="*/ 2689007 h 3021125"/>
              <a:gd name="connsiteX4" fmla="*/ 2468438 w 2800556"/>
              <a:gd name="connsiteY4" fmla="*/ 3021125 h 3021125"/>
              <a:gd name="connsiteX5" fmla="*/ 332118 w 2800556"/>
              <a:gd name="connsiteY5" fmla="*/ 3021125 h 3021125"/>
              <a:gd name="connsiteX6" fmla="*/ 0 w 2800556"/>
              <a:gd name="connsiteY6" fmla="*/ 2689007 h 3021125"/>
              <a:gd name="connsiteX7" fmla="*/ 0 w 2800556"/>
              <a:gd name="connsiteY7" fmla="*/ 332118 h 3021125"/>
              <a:gd name="connsiteX8" fmla="*/ 332118 w 2800556"/>
              <a:gd name="connsiteY8" fmla="*/ 0 h 3021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00556" h="3021125">
                <a:moveTo>
                  <a:pt x="332118" y="0"/>
                </a:moveTo>
                <a:lnTo>
                  <a:pt x="2468438" y="0"/>
                </a:lnTo>
                <a:cubicBezTo>
                  <a:pt x="2651862" y="0"/>
                  <a:pt x="2800556" y="148694"/>
                  <a:pt x="2800556" y="332118"/>
                </a:cubicBezTo>
                <a:lnTo>
                  <a:pt x="2800556" y="2689007"/>
                </a:lnTo>
                <a:cubicBezTo>
                  <a:pt x="2800556" y="2872431"/>
                  <a:pt x="2651862" y="3021125"/>
                  <a:pt x="2468438" y="3021125"/>
                </a:cubicBezTo>
                <a:lnTo>
                  <a:pt x="332118" y="3021125"/>
                </a:lnTo>
                <a:cubicBezTo>
                  <a:pt x="148694" y="3021125"/>
                  <a:pt x="0" y="2872431"/>
                  <a:pt x="0" y="2689007"/>
                </a:cubicBezTo>
                <a:lnTo>
                  <a:pt x="0" y="332118"/>
                </a:lnTo>
                <a:cubicBezTo>
                  <a:pt x="0" y="148694"/>
                  <a:pt x="148694" y="0"/>
                  <a:pt x="332118" y="0"/>
                </a:cubicBezTo>
                <a:close/>
              </a:path>
            </a:pathLst>
          </a:custGeom>
          <a:solidFill>
            <a:schemeClr val="bg1">
              <a:lumMod val="85000"/>
              <a:alpha val="36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lang="id-ID"/>
            </a:lvl1pPr>
          </a:lstStyle>
          <a:p>
            <a:pPr lvl="0"/>
            <a:endParaRPr lang="id-ID"/>
          </a:p>
        </p:txBody>
      </p:sp>
      <p:sp>
        <p:nvSpPr>
          <p:cNvPr id="8" name="Picture Placeholder 26">
            <a:extLst>
              <a:ext uri="{FF2B5EF4-FFF2-40B4-BE49-F238E27FC236}">
                <a16:creationId xmlns:a16="http://schemas.microsoft.com/office/drawing/2014/main" id="{C32177DD-C8E9-17A7-D675-2C03435EBD5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931920" y="-1510563"/>
            <a:ext cx="2800556" cy="3021125"/>
          </a:xfrm>
          <a:custGeom>
            <a:avLst/>
            <a:gdLst>
              <a:gd name="connsiteX0" fmla="*/ 332118 w 2800556"/>
              <a:gd name="connsiteY0" fmla="*/ 0 h 3021125"/>
              <a:gd name="connsiteX1" fmla="*/ 2468438 w 2800556"/>
              <a:gd name="connsiteY1" fmla="*/ 0 h 3021125"/>
              <a:gd name="connsiteX2" fmla="*/ 2800556 w 2800556"/>
              <a:gd name="connsiteY2" fmla="*/ 332118 h 3021125"/>
              <a:gd name="connsiteX3" fmla="*/ 2800556 w 2800556"/>
              <a:gd name="connsiteY3" fmla="*/ 2689007 h 3021125"/>
              <a:gd name="connsiteX4" fmla="*/ 2468438 w 2800556"/>
              <a:gd name="connsiteY4" fmla="*/ 3021125 h 3021125"/>
              <a:gd name="connsiteX5" fmla="*/ 332118 w 2800556"/>
              <a:gd name="connsiteY5" fmla="*/ 3021125 h 3021125"/>
              <a:gd name="connsiteX6" fmla="*/ 0 w 2800556"/>
              <a:gd name="connsiteY6" fmla="*/ 2689007 h 3021125"/>
              <a:gd name="connsiteX7" fmla="*/ 0 w 2800556"/>
              <a:gd name="connsiteY7" fmla="*/ 332118 h 3021125"/>
              <a:gd name="connsiteX8" fmla="*/ 332118 w 2800556"/>
              <a:gd name="connsiteY8" fmla="*/ 0 h 3021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00556" h="3021125">
                <a:moveTo>
                  <a:pt x="332118" y="0"/>
                </a:moveTo>
                <a:lnTo>
                  <a:pt x="2468438" y="0"/>
                </a:lnTo>
                <a:cubicBezTo>
                  <a:pt x="2651862" y="0"/>
                  <a:pt x="2800556" y="148694"/>
                  <a:pt x="2800556" y="332118"/>
                </a:cubicBezTo>
                <a:lnTo>
                  <a:pt x="2800556" y="2689007"/>
                </a:lnTo>
                <a:cubicBezTo>
                  <a:pt x="2800556" y="2872431"/>
                  <a:pt x="2651862" y="3021125"/>
                  <a:pt x="2468438" y="3021125"/>
                </a:cubicBezTo>
                <a:lnTo>
                  <a:pt x="332118" y="3021125"/>
                </a:lnTo>
                <a:cubicBezTo>
                  <a:pt x="148694" y="3021125"/>
                  <a:pt x="0" y="2872431"/>
                  <a:pt x="0" y="2689007"/>
                </a:cubicBezTo>
                <a:lnTo>
                  <a:pt x="0" y="332118"/>
                </a:lnTo>
                <a:cubicBezTo>
                  <a:pt x="0" y="148694"/>
                  <a:pt x="148694" y="0"/>
                  <a:pt x="332118" y="0"/>
                </a:cubicBezTo>
                <a:close/>
              </a:path>
            </a:pathLst>
          </a:custGeom>
          <a:solidFill>
            <a:schemeClr val="bg1">
              <a:lumMod val="85000"/>
              <a:alpha val="36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lang="id-ID"/>
            </a:lvl1pPr>
          </a:lstStyle>
          <a:p>
            <a:pPr lvl="0"/>
            <a:endParaRPr lang="id-ID"/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786DD410-A1DB-B06A-71BB-5E32798A273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702122" y="253445"/>
            <a:ext cx="231061" cy="325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4790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1.85185E-6 L -0.00091 0.04236 " pathEditMode="relative" rAng="0" ptsTypes="AA">
                                      <p:cBhvr>
                                        <p:cTn id="9" dur="100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2106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1.85185E-6 L -0.00091 0.04236 " pathEditMode="relative" rAng="0" ptsTypes="AA">
                                      <p:cBhvr>
                                        <p:cTn id="14" dur="100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2106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1.85185E-6 L -0.00091 0.04236 " pathEditMode="relative" rAng="0" ptsTypes="AA">
                                      <p:cBhvr>
                                        <p:cTn id="19" dur="100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2106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1.85185E-6 L 0.00026 -0.04283 " pathEditMode="relative" rAng="0" ptsTypes="AA">
                                      <p:cBhvr>
                                        <p:cTn id="24" dur="100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-2153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1.85185E-6 L 0.00026 -0.04283 " pathEditMode="relative" rAng="0" ptsTypes="AA">
                                      <p:cBhvr>
                                        <p:cTn id="29" dur="10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-2153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1.85185E-6 L 0.00026 -0.04283 " pathEditMode="relative" rAng="0" ptsTypes="AA">
                                      <p:cBhvr>
                                        <p:cTn id="34" dur="100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-21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3" grpId="0" animBg="1"/>
      <p:bldP spid="3" grpId="1" animBg="1"/>
      <p:bldP spid="4" grpId="0" animBg="1"/>
      <p:bldP spid="4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9_Blank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1395E965-1266-B021-B306-493C8973DA4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702122" y="253445"/>
            <a:ext cx="231061" cy="325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6180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EE64E525-96FE-69A1-FB81-0E0E743C615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479426"/>
            <a:ext cx="6172200" cy="5899147"/>
          </a:xfrm>
          <a:custGeom>
            <a:avLst/>
            <a:gdLst>
              <a:gd name="connsiteX0" fmla="*/ 145699 w 6172200"/>
              <a:gd name="connsiteY0" fmla="*/ 0 h 5899147"/>
              <a:gd name="connsiteX1" fmla="*/ 6026501 w 6172200"/>
              <a:gd name="connsiteY1" fmla="*/ 0 h 5899147"/>
              <a:gd name="connsiteX2" fmla="*/ 6083208 w 6172200"/>
              <a:gd name="connsiteY2" fmla="*/ 11449 h 5899147"/>
              <a:gd name="connsiteX3" fmla="*/ 6172200 w 6172200"/>
              <a:gd name="connsiteY3" fmla="*/ 145707 h 5899147"/>
              <a:gd name="connsiteX4" fmla="*/ 6172200 w 6172200"/>
              <a:gd name="connsiteY4" fmla="*/ 5753438 h 5899147"/>
              <a:gd name="connsiteX5" fmla="*/ 6026491 w 6172200"/>
              <a:gd name="connsiteY5" fmla="*/ 5899147 h 5899147"/>
              <a:gd name="connsiteX6" fmla="*/ 145709 w 6172200"/>
              <a:gd name="connsiteY6" fmla="*/ 5899147 h 5899147"/>
              <a:gd name="connsiteX7" fmla="*/ 0 w 6172200"/>
              <a:gd name="connsiteY7" fmla="*/ 5753438 h 5899147"/>
              <a:gd name="connsiteX8" fmla="*/ 0 w 6172200"/>
              <a:gd name="connsiteY8" fmla="*/ 145707 h 5899147"/>
              <a:gd name="connsiteX9" fmla="*/ 88993 w 6172200"/>
              <a:gd name="connsiteY9" fmla="*/ 11449 h 58991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172200" h="5899147">
                <a:moveTo>
                  <a:pt x="145699" y="0"/>
                </a:moveTo>
                <a:lnTo>
                  <a:pt x="6026501" y="0"/>
                </a:lnTo>
                <a:lnTo>
                  <a:pt x="6083208" y="11449"/>
                </a:lnTo>
                <a:cubicBezTo>
                  <a:pt x="6135505" y="33568"/>
                  <a:pt x="6172200" y="85352"/>
                  <a:pt x="6172200" y="145707"/>
                </a:cubicBezTo>
                <a:lnTo>
                  <a:pt x="6172200" y="5753438"/>
                </a:lnTo>
                <a:cubicBezTo>
                  <a:pt x="6172200" y="5833911"/>
                  <a:pt x="6106964" y="5899147"/>
                  <a:pt x="6026491" y="5899147"/>
                </a:cubicBezTo>
                <a:lnTo>
                  <a:pt x="145709" y="5899147"/>
                </a:lnTo>
                <a:cubicBezTo>
                  <a:pt x="65236" y="5899147"/>
                  <a:pt x="0" y="5833911"/>
                  <a:pt x="0" y="5753438"/>
                </a:cubicBezTo>
                <a:lnTo>
                  <a:pt x="0" y="145707"/>
                </a:lnTo>
                <a:cubicBezTo>
                  <a:pt x="0" y="85352"/>
                  <a:pt x="36696" y="33568"/>
                  <a:pt x="88993" y="11449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0DEFAC4-9989-F267-1A41-84E68BD04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6" y="457200"/>
            <a:ext cx="4114800" cy="1600200"/>
          </a:xfrm>
        </p:spPr>
        <p:txBody>
          <a:bodyPr lIns="0" tIns="0" rIns="0" bIns="0" anchor="b">
            <a:normAutofit/>
          </a:bodyPr>
          <a:lstStyle>
            <a:lvl1pPr>
              <a:lnSpc>
                <a:spcPct val="100000"/>
              </a:lnSpc>
              <a:defRPr sz="3600">
                <a:solidFill>
                  <a:schemeClr val="accent6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597A1767-8E5B-C0CD-4080-D9DE4260BD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7226" y="2367418"/>
            <a:ext cx="4114800" cy="4011157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anctuary Primary">
            <a:extLst>
              <a:ext uri="{FF2B5EF4-FFF2-40B4-BE49-F238E27FC236}">
                <a16:creationId xmlns:a16="http://schemas.microsoft.com/office/drawing/2014/main" id="{F3A4BCEF-A971-A6C2-F8DC-EFC0222A4BA4}"/>
              </a:ext>
            </a:extLst>
          </p:cNvPr>
          <p:cNvSpPr>
            <a:spLocks noChangeAspect="1"/>
          </p:cNvSpPr>
          <p:nvPr userDrawn="1"/>
        </p:nvSpPr>
        <p:spPr>
          <a:xfrm>
            <a:off x="662463" y="2180458"/>
            <a:ext cx="268716" cy="64815"/>
          </a:xfrm>
          <a:custGeom>
            <a:avLst/>
            <a:gdLst>
              <a:gd name="connsiteX0" fmla="*/ 4990148 w 5313513"/>
              <a:gd name="connsiteY0" fmla="*/ 0 h 1281637"/>
              <a:gd name="connsiteX1" fmla="*/ 320993 w 5313513"/>
              <a:gd name="connsiteY1" fmla="*/ 0 h 1281637"/>
              <a:gd name="connsiteX2" fmla="*/ 0 w 5313513"/>
              <a:gd name="connsiteY2" fmla="*/ 641766 h 1281637"/>
              <a:gd name="connsiteX3" fmla="*/ 320993 w 5313513"/>
              <a:gd name="connsiteY3" fmla="*/ 1281631 h 1281637"/>
              <a:gd name="connsiteX4" fmla="*/ 4990148 w 5313513"/>
              <a:gd name="connsiteY4" fmla="*/ 1281631 h 1281637"/>
              <a:gd name="connsiteX5" fmla="*/ 5313045 w 5313513"/>
              <a:gd name="connsiteY5" fmla="*/ 641766 h 1281637"/>
              <a:gd name="connsiteX6" fmla="*/ 4990148 w 5313513"/>
              <a:gd name="connsiteY6" fmla="*/ 0 h 1281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313513" h="1281637">
                <a:moveTo>
                  <a:pt x="4990148" y="0"/>
                </a:moveTo>
                <a:lnTo>
                  <a:pt x="320993" y="0"/>
                </a:lnTo>
                <a:cubicBezTo>
                  <a:pt x="0" y="0"/>
                  <a:pt x="0" y="443057"/>
                  <a:pt x="0" y="641766"/>
                </a:cubicBezTo>
                <a:cubicBezTo>
                  <a:pt x="1905" y="827166"/>
                  <a:pt x="0" y="1283533"/>
                  <a:pt x="320993" y="1281631"/>
                </a:cubicBezTo>
                <a:lnTo>
                  <a:pt x="4990148" y="1281631"/>
                </a:lnTo>
                <a:cubicBezTo>
                  <a:pt x="5315903" y="1283533"/>
                  <a:pt x="5312093" y="828116"/>
                  <a:pt x="5313045" y="641766"/>
                </a:cubicBezTo>
                <a:cubicBezTo>
                  <a:pt x="5315903" y="443057"/>
                  <a:pt x="5315903" y="0"/>
                  <a:pt x="4990148" y="0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  <a:effectLst/>
        </p:spPr>
        <p:txBody>
          <a:bodyPr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u="none" strike="noStrike" kern="1200" cap="none" spc="0" normalizeH="0" baseline="0" noProof="0">
              <a:ln>
                <a:noFill/>
              </a:ln>
              <a:solidFill>
                <a:schemeClr val="bg1">
                  <a:lumMod val="25000"/>
                </a:schemeClr>
              </a:solidFill>
              <a:effectLst/>
              <a:uLnTx/>
              <a:uFillTx/>
              <a:latin typeface="RlwyPPT Med" pitchFamily="2" charset="77"/>
              <a:ea typeface="+mn-ea"/>
              <a:cs typeface="+mn-cs"/>
            </a:endParaRP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781719BA-342E-103A-5C05-69487323102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702122" y="253445"/>
            <a:ext cx="231061" cy="325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727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1.48148E-6 L -0.01354 0.03449 " pathEditMode="relative" rAng="0" ptsTypes="AA">
                                      <p:cBhvr>
                                        <p:cTn id="13" dur="100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7" y="1713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pat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3.75E-6 -1.11022E-16 L -0.01355 0.03449 " pathEditMode="relative" rAng="0" ptsTypes="AA">
                                      <p:cBhvr>
                                        <p:cTn id="18" dur="10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7" y="1713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path" presetSubtype="0" decel="100000" fill="hold" grpId="1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2"/>
                                    </p:cond>
                                  </p:endCondLst>
                                  <p:childTnLst>
                                    <p:animMotion origin="layout" path="M 2.08333E-6 1.85185E-6 L 0.01237 0.02847 " pathEditMode="relative" rAng="0" ptsTypes="AA">
                                      <p:cBhvr>
                                        <p:cTn id="23" dur="100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2" y="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1" grpId="1"/>
      <p:bldP spid="6" grpId="0"/>
      <p:bldP spid="6" grpId="1"/>
      <p:bldP spid="7" grpId="0">
        <p:tmplLst>
          <p:tmpl>
            <p:tnLst>
              <p:par>
                <p:cTn presetID="10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1">
        <p:tmplLst>
          <p:tmpl>
            <p:tnLst>
              <p:par>
                <p:cTn presetID="42" presetClass="path" presetSubtype="0" decel="100000" fill="hold" nodeType="withEffect">
                  <p:stCondLst>
                    <p:cond delay="200"/>
                  </p:stCondLst>
                  <p:childTnLst>
                    <p:animMotion origin="layout" path="M 3.75E-6 -1.11022E-16 L -0.01355 0.03449 " pathEditMode="relative" rAng="0" ptsTypes="AA">
                      <p:cBhvr>
                        <p:cTn dur="1000" spd="-100000" fill="hold"/>
                        <p:tgtEl>
                          <p:spTgt spid="7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-677" y="1713"/>
                    </p:animMotion>
                  </p:childTnLst>
                </p:cTn>
              </p:par>
            </p:tnLst>
          </p:tmpl>
        </p:tmplLst>
      </p:bldP>
      <p:bldP spid="8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Blank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9F06340-3C13-D728-F010-7399A53EF71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6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3471" cy="6857999"/>
          </a:xfrm>
          <a:prstGeom prst="rect">
            <a:avLst/>
          </a:prstGeom>
        </p:spPr>
      </p:pic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EE64E525-96FE-69A1-FB81-0E0E743C615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479426"/>
            <a:ext cx="6172200" cy="5899147"/>
          </a:xfrm>
          <a:custGeom>
            <a:avLst/>
            <a:gdLst>
              <a:gd name="connsiteX0" fmla="*/ 145699 w 6172200"/>
              <a:gd name="connsiteY0" fmla="*/ 0 h 5899147"/>
              <a:gd name="connsiteX1" fmla="*/ 6026501 w 6172200"/>
              <a:gd name="connsiteY1" fmla="*/ 0 h 5899147"/>
              <a:gd name="connsiteX2" fmla="*/ 6083208 w 6172200"/>
              <a:gd name="connsiteY2" fmla="*/ 11449 h 5899147"/>
              <a:gd name="connsiteX3" fmla="*/ 6172200 w 6172200"/>
              <a:gd name="connsiteY3" fmla="*/ 145707 h 5899147"/>
              <a:gd name="connsiteX4" fmla="*/ 6172200 w 6172200"/>
              <a:gd name="connsiteY4" fmla="*/ 5753438 h 5899147"/>
              <a:gd name="connsiteX5" fmla="*/ 6026491 w 6172200"/>
              <a:gd name="connsiteY5" fmla="*/ 5899147 h 5899147"/>
              <a:gd name="connsiteX6" fmla="*/ 145709 w 6172200"/>
              <a:gd name="connsiteY6" fmla="*/ 5899147 h 5899147"/>
              <a:gd name="connsiteX7" fmla="*/ 0 w 6172200"/>
              <a:gd name="connsiteY7" fmla="*/ 5753438 h 5899147"/>
              <a:gd name="connsiteX8" fmla="*/ 0 w 6172200"/>
              <a:gd name="connsiteY8" fmla="*/ 145707 h 5899147"/>
              <a:gd name="connsiteX9" fmla="*/ 88993 w 6172200"/>
              <a:gd name="connsiteY9" fmla="*/ 11449 h 58991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172200" h="5899147">
                <a:moveTo>
                  <a:pt x="145699" y="0"/>
                </a:moveTo>
                <a:lnTo>
                  <a:pt x="6026501" y="0"/>
                </a:lnTo>
                <a:lnTo>
                  <a:pt x="6083208" y="11449"/>
                </a:lnTo>
                <a:cubicBezTo>
                  <a:pt x="6135505" y="33568"/>
                  <a:pt x="6172200" y="85352"/>
                  <a:pt x="6172200" y="145707"/>
                </a:cubicBezTo>
                <a:lnTo>
                  <a:pt x="6172200" y="5753438"/>
                </a:lnTo>
                <a:cubicBezTo>
                  <a:pt x="6172200" y="5833911"/>
                  <a:pt x="6106964" y="5899147"/>
                  <a:pt x="6026491" y="5899147"/>
                </a:cubicBezTo>
                <a:lnTo>
                  <a:pt x="145709" y="5899147"/>
                </a:lnTo>
                <a:cubicBezTo>
                  <a:pt x="65236" y="5899147"/>
                  <a:pt x="0" y="5833911"/>
                  <a:pt x="0" y="5753438"/>
                </a:cubicBezTo>
                <a:lnTo>
                  <a:pt x="0" y="145707"/>
                </a:lnTo>
                <a:cubicBezTo>
                  <a:pt x="0" y="85352"/>
                  <a:pt x="36696" y="33568"/>
                  <a:pt x="88993" y="11449"/>
                </a:cubicBezTo>
                <a:close/>
              </a:path>
            </a:pathLst>
          </a:custGeom>
          <a:effectLst>
            <a:outerShdw blurRad="152400" dist="76200" dir="2700000" algn="tl" rotWithShape="0">
              <a:prstClr val="black">
                <a:alpha val="20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0DEFAC4-9989-F267-1A41-84E68BD04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6" y="457200"/>
            <a:ext cx="4114800" cy="1600200"/>
          </a:xfrm>
        </p:spPr>
        <p:txBody>
          <a:bodyPr lIns="0" tIns="0" rIns="0" bIns="0" anchor="b">
            <a:normAutofit/>
          </a:bodyPr>
          <a:lstStyle>
            <a:lvl1pPr>
              <a:lnSpc>
                <a:spcPct val="100000"/>
              </a:lnSpc>
              <a:defRPr sz="36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20000"/>
                    </a:prst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597A1767-8E5B-C0CD-4080-D9DE4260BD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7226" y="2367418"/>
            <a:ext cx="4114800" cy="4011157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20000"/>
                    </a:prstClr>
                  </a:outerShdw>
                </a:effectLst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anctuary Primary">
            <a:extLst>
              <a:ext uri="{FF2B5EF4-FFF2-40B4-BE49-F238E27FC236}">
                <a16:creationId xmlns:a16="http://schemas.microsoft.com/office/drawing/2014/main" id="{F3A4BCEF-A971-A6C2-F8DC-EFC0222A4BA4}"/>
              </a:ext>
            </a:extLst>
          </p:cNvPr>
          <p:cNvSpPr>
            <a:spLocks noChangeAspect="1"/>
          </p:cNvSpPr>
          <p:nvPr userDrawn="1"/>
        </p:nvSpPr>
        <p:spPr>
          <a:xfrm>
            <a:off x="662463" y="2180458"/>
            <a:ext cx="268716" cy="64815"/>
          </a:xfrm>
          <a:custGeom>
            <a:avLst/>
            <a:gdLst>
              <a:gd name="connsiteX0" fmla="*/ 4990148 w 5313513"/>
              <a:gd name="connsiteY0" fmla="*/ 0 h 1281637"/>
              <a:gd name="connsiteX1" fmla="*/ 320993 w 5313513"/>
              <a:gd name="connsiteY1" fmla="*/ 0 h 1281637"/>
              <a:gd name="connsiteX2" fmla="*/ 0 w 5313513"/>
              <a:gd name="connsiteY2" fmla="*/ 641766 h 1281637"/>
              <a:gd name="connsiteX3" fmla="*/ 320993 w 5313513"/>
              <a:gd name="connsiteY3" fmla="*/ 1281631 h 1281637"/>
              <a:gd name="connsiteX4" fmla="*/ 4990148 w 5313513"/>
              <a:gd name="connsiteY4" fmla="*/ 1281631 h 1281637"/>
              <a:gd name="connsiteX5" fmla="*/ 5313045 w 5313513"/>
              <a:gd name="connsiteY5" fmla="*/ 641766 h 1281637"/>
              <a:gd name="connsiteX6" fmla="*/ 4990148 w 5313513"/>
              <a:gd name="connsiteY6" fmla="*/ 0 h 1281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313513" h="1281637">
                <a:moveTo>
                  <a:pt x="4990148" y="0"/>
                </a:moveTo>
                <a:lnTo>
                  <a:pt x="320993" y="0"/>
                </a:lnTo>
                <a:cubicBezTo>
                  <a:pt x="0" y="0"/>
                  <a:pt x="0" y="443057"/>
                  <a:pt x="0" y="641766"/>
                </a:cubicBezTo>
                <a:cubicBezTo>
                  <a:pt x="1905" y="827166"/>
                  <a:pt x="0" y="1283533"/>
                  <a:pt x="320993" y="1281631"/>
                </a:cubicBezTo>
                <a:lnTo>
                  <a:pt x="4990148" y="1281631"/>
                </a:lnTo>
                <a:cubicBezTo>
                  <a:pt x="5315903" y="1283533"/>
                  <a:pt x="5312093" y="828116"/>
                  <a:pt x="5313045" y="641766"/>
                </a:cubicBezTo>
                <a:cubicBezTo>
                  <a:pt x="5315903" y="443057"/>
                  <a:pt x="5315903" y="0"/>
                  <a:pt x="4990148" y="0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  <a:effectLst/>
        </p:spPr>
        <p:txBody>
          <a:bodyPr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RlwyPPT Med" pitchFamily="2" charset="77"/>
              <a:ea typeface="+mn-ea"/>
              <a:cs typeface="+mn-cs"/>
            </a:endParaRP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ED52E720-C3EA-E570-9D94-12DB175E96A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702122" y="253445"/>
            <a:ext cx="231061" cy="325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152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1.48148E-6 L -0.01354 0.03449 " pathEditMode="relative" rAng="0" ptsTypes="AA">
                                      <p:cBhvr>
                                        <p:cTn id="13" dur="100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7" y="1713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pat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3.75E-6 -1.11022E-16 L -0.01355 0.03449 " pathEditMode="relative" rAng="0" ptsTypes="AA">
                                      <p:cBhvr>
                                        <p:cTn id="18" dur="10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7" y="1713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path" presetSubtype="0" decel="100000" fill="hold" grpId="1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2"/>
                                    </p:cond>
                                  </p:endCondLst>
                                  <p:childTnLst>
                                    <p:animMotion origin="layout" path="M 2.08333E-6 1.85185E-6 L 0.01237 0.02847 " pathEditMode="relative" rAng="0" ptsTypes="AA">
                                      <p:cBhvr>
                                        <p:cTn id="23" dur="100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2" y="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1" grpId="1"/>
      <p:bldP spid="6" grpId="0"/>
      <p:bldP spid="6" grpId="1"/>
      <p:bldP spid="7" grpId="0">
        <p:tmplLst>
          <p:tmpl>
            <p:tnLst>
              <p:par>
                <p:cTn presetID="10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1">
        <p:tmplLst>
          <p:tmpl>
            <p:tnLst>
              <p:par>
                <p:cTn presetID="42" presetClass="path" presetSubtype="0" decel="100000" fill="hold" nodeType="withEffect">
                  <p:stCondLst>
                    <p:cond delay="200"/>
                  </p:stCondLst>
                  <p:childTnLst>
                    <p:animMotion origin="layout" path="M 3.75E-6 -1.11022E-16 L -0.01355 0.03449 " pathEditMode="relative" rAng="0" ptsTypes="AA">
                      <p:cBhvr>
                        <p:cTn dur="1000" spd="-100000" fill="hold"/>
                        <p:tgtEl>
                          <p:spTgt spid="7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-677" y="1713"/>
                    </p:animMotion>
                  </p:childTnLst>
                </p:cTn>
              </p:par>
            </p:tnLst>
          </p:tmpl>
        </p:tmplLst>
      </p:bldP>
      <p:bldP spid="8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B82E6A1-D192-5602-601C-30ED7423916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8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61464" y="0"/>
            <a:ext cx="4332007" cy="6857999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290B28CE-766D-5E8E-65E3-17E9CA037DC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702122" y="253445"/>
            <a:ext cx="231061" cy="32585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C2572F4-F79C-4053-26C2-5E4B637E41B0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5102205" y="1049449"/>
            <a:ext cx="8549640" cy="5231544"/>
          </a:xfrm>
          <a:prstGeom prst="rect">
            <a:avLst/>
          </a:prstGeom>
        </p:spPr>
      </p:pic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4F38A377-2FDB-10C5-BBD7-7BC3F241886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67926" y="1288111"/>
            <a:ext cx="6637421" cy="4290363"/>
          </a:xfrm>
          <a:custGeom>
            <a:avLst/>
            <a:gdLst>
              <a:gd name="connsiteX0" fmla="*/ 84406 w 6649221"/>
              <a:gd name="connsiteY0" fmla="*/ 0 h 4313007"/>
              <a:gd name="connsiteX1" fmla="*/ 6564815 w 6649221"/>
              <a:gd name="connsiteY1" fmla="*/ 0 h 4313007"/>
              <a:gd name="connsiteX2" fmla="*/ 6649221 w 6649221"/>
              <a:gd name="connsiteY2" fmla="*/ 84406 h 4313007"/>
              <a:gd name="connsiteX3" fmla="*/ 6649221 w 6649221"/>
              <a:gd name="connsiteY3" fmla="*/ 4313007 h 4313007"/>
              <a:gd name="connsiteX4" fmla="*/ 0 w 6649221"/>
              <a:gd name="connsiteY4" fmla="*/ 4313007 h 4313007"/>
              <a:gd name="connsiteX5" fmla="*/ 0 w 6649221"/>
              <a:gd name="connsiteY5" fmla="*/ 84406 h 4313007"/>
              <a:gd name="connsiteX6" fmla="*/ 84406 w 6649221"/>
              <a:gd name="connsiteY6" fmla="*/ 0 h 4313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649221" h="4313007">
                <a:moveTo>
                  <a:pt x="84406" y="0"/>
                </a:moveTo>
                <a:lnTo>
                  <a:pt x="6564815" y="0"/>
                </a:lnTo>
                <a:cubicBezTo>
                  <a:pt x="6611431" y="0"/>
                  <a:pt x="6649221" y="37790"/>
                  <a:pt x="6649221" y="84406"/>
                </a:cubicBezTo>
                <a:lnTo>
                  <a:pt x="6649221" y="4313007"/>
                </a:lnTo>
                <a:lnTo>
                  <a:pt x="0" y="4313007"/>
                </a:lnTo>
                <a:lnTo>
                  <a:pt x="0" y="84406"/>
                </a:lnTo>
                <a:cubicBezTo>
                  <a:pt x="0" y="37790"/>
                  <a:pt x="37790" y="0"/>
                  <a:pt x="84406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5194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3.7037E-6 L 0.02865 0.00394 " pathEditMode="relative" rAng="0" ptsTypes="AA">
                                      <p:cBhvr>
                                        <p:cTn id="9" dur="100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32" y="185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decel="100000" fill="hold" grpId="1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animMotion origin="layout" path="M 6.25E-7 -3.7037E-6 L 0.02865 0.00394 " pathEditMode="relative" rAng="0" ptsTypes="AA">
                                      <p:cBhvr>
                                        <p:cTn id="14" dur="100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32" y="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2" grpId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0F1090E-11E6-32E3-65E5-BCFA4C93B41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8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61464" y="0"/>
            <a:ext cx="4332007" cy="6857999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EC76CD70-1010-5D01-6A4E-003E34C5272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702122" y="253445"/>
            <a:ext cx="231061" cy="325855"/>
          </a:xfrm>
          <a:prstGeom prst="rect">
            <a:avLst/>
          </a:prstGeom>
        </p:spPr>
      </p:pic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3AAFA181-9CFB-07E9-E59D-706045DA898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461000" y="1888068"/>
            <a:ext cx="3407833" cy="7404100"/>
          </a:xfrm>
          <a:custGeom>
            <a:avLst/>
            <a:gdLst>
              <a:gd name="connsiteX0" fmla="*/ 1335779 w 3407833"/>
              <a:gd name="connsiteY0" fmla="*/ 100217 h 7404100"/>
              <a:gd name="connsiteX1" fmla="*/ 1203070 w 3407833"/>
              <a:gd name="connsiteY1" fmla="*/ 188183 h 7404100"/>
              <a:gd name="connsiteX2" fmla="*/ 1191751 w 3407833"/>
              <a:gd name="connsiteY2" fmla="*/ 244245 h 7404100"/>
              <a:gd name="connsiteX3" fmla="*/ 1203070 w 3407833"/>
              <a:gd name="connsiteY3" fmla="*/ 300306 h 7404100"/>
              <a:gd name="connsiteX4" fmla="*/ 1335779 w 3407833"/>
              <a:gd name="connsiteY4" fmla="*/ 388272 h 7404100"/>
              <a:gd name="connsiteX5" fmla="*/ 2070781 w 3407833"/>
              <a:gd name="connsiteY5" fmla="*/ 388273 h 7404100"/>
              <a:gd name="connsiteX6" fmla="*/ 2214809 w 3407833"/>
              <a:gd name="connsiteY6" fmla="*/ 244245 h 7404100"/>
              <a:gd name="connsiteX7" fmla="*/ 2214810 w 3407833"/>
              <a:gd name="connsiteY7" fmla="*/ 244245 h 7404100"/>
              <a:gd name="connsiteX8" fmla="*/ 2070782 w 3407833"/>
              <a:gd name="connsiteY8" fmla="*/ 100217 h 7404100"/>
              <a:gd name="connsiteX9" fmla="*/ 431295 w 3407833"/>
              <a:gd name="connsiteY9" fmla="*/ 0 h 7404100"/>
              <a:gd name="connsiteX10" fmla="*/ 2976538 w 3407833"/>
              <a:gd name="connsiteY10" fmla="*/ 0 h 7404100"/>
              <a:gd name="connsiteX11" fmla="*/ 3407833 w 3407833"/>
              <a:gd name="connsiteY11" fmla="*/ 431295 h 7404100"/>
              <a:gd name="connsiteX12" fmla="*/ 3407833 w 3407833"/>
              <a:gd name="connsiteY12" fmla="*/ 6972805 h 7404100"/>
              <a:gd name="connsiteX13" fmla="*/ 2976538 w 3407833"/>
              <a:gd name="connsiteY13" fmla="*/ 7404100 h 7404100"/>
              <a:gd name="connsiteX14" fmla="*/ 431295 w 3407833"/>
              <a:gd name="connsiteY14" fmla="*/ 7404100 h 7404100"/>
              <a:gd name="connsiteX15" fmla="*/ 0 w 3407833"/>
              <a:gd name="connsiteY15" fmla="*/ 6972805 h 7404100"/>
              <a:gd name="connsiteX16" fmla="*/ 0 w 3407833"/>
              <a:gd name="connsiteY16" fmla="*/ 431295 h 7404100"/>
              <a:gd name="connsiteX17" fmla="*/ 431295 w 3407833"/>
              <a:gd name="connsiteY17" fmla="*/ 0 h 7404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407833" h="7404100">
                <a:moveTo>
                  <a:pt x="1335779" y="100217"/>
                </a:moveTo>
                <a:cubicBezTo>
                  <a:pt x="1276121" y="100217"/>
                  <a:pt x="1224934" y="136489"/>
                  <a:pt x="1203070" y="188183"/>
                </a:cubicBezTo>
                <a:lnTo>
                  <a:pt x="1191751" y="244245"/>
                </a:lnTo>
                <a:lnTo>
                  <a:pt x="1203070" y="300306"/>
                </a:lnTo>
                <a:cubicBezTo>
                  <a:pt x="1224934" y="352000"/>
                  <a:pt x="1276121" y="388272"/>
                  <a:pt x="1335779" y="388272"/>
                </a:cubicBezTo>
                <a:lnTo>
                  <a:pt x="2070781" y="388273"/>
                </a:lnTo>
                <a:cubicBezTo>
                  <a:pt x="2150325" y="388273"/>
                  <a:pt x="2214809" y="323789"/>
                  <a:pt x="2214809" y="244245"/>
                </a:cubicBezTo>
                <a:lnTo>
                  <a:pt x="2214810" y="244245"/>
                </a:lnTo>
                <a:cubicBezTo>
                  <a:pt x="2214810" y="164701"/>
                  <a:pt x="2150326" y="100217"/>
                  <a:pt x="2070782" y="100217"/>
                </a:cubicBezTo>
                <a:close/>
                <a:moveTo>
                  <a:pt x="431295" y="0"/>
                </a:moveTo>
                <a:lnTo>
                  <a:pt x="2976538" y="0"/>
                </a:lnTo>
                <a:cubicBezTo>
                  <a:pt x="3214736" y="0"/>
                  <a:pt x="3407833" y="193097"/>
                  <a:pt x="3407833" y="431295"/>
                </a:cubicBezTo>
                <a:lnTo>
                  <a:pt x="3407833" y="6972805"/>
                </a:lnTo>
                <a:cubicBezTo>
                  <a:pt x="3407833" y="7211003"/>
                  <a:pt x="3214736" y="7404100"/>
                  <a:pt x="2976538" y="7404100"/>
                </a:cubicBezTo>
                <a:lnTo>
                  <a:pt x="431295" y="7404100"/>
                </a:lnTo>
                <a:cubicBezTo>
                  <a:pt x="193097" y="7404100"/>
                  <a:pt x="0" y="7211003"/>
                  <a:pt x="0" y="6972805"/>
                </a:cubicBezTo>
                <a:lnTo>
                  <a:pt x="0" y="431295"/>
                </a:lnTo>
                <a:cubicBezTo>
                  <a:pt x="0" y="193097"/>
                  <a:pt x="193097" y="0"/>
                  <a:pt x="431295" y="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15758313-EBFF-98B8-8E20-2FBB5E6D36B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241649" y="1699631"/>
            <a:ext cx="3854839" cy="7780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5200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1.85185E-6 L -0.00091 0.04236 " pathEditMode="relative" rAng="0" ptsTypes="AA">
                                      <p:cBhvr>
                                        <p:cTn id="9" dur="1000" spd="-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2106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1.85185E-6 L -0.00091 0.04236 " pathEditMode="relative" rAng="0" ptsTypes="AA">
                                      <p:cBhvr>
                                        <p:cTn id="14" dur="100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21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6" grpId="1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Blank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8E0CBFF-81B4-A2D4-F8B7-54CE1FAB0C6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3471" cy="6857999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5EEEC321-B8E4-DB41-57A6-CA782AC3CCB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702122" y="253445"/>
            <a:ext cx="231061" cy="325855"/>
          </a:xfrm>
          <a:prstGeom prst="rect">
            <a:avLst/>
          </a:prstGeom>
        </p:spPr>
      </p:pic>
      <p:sp>
        <p:nvSpPr>
          <p:cNvPr id="4" name="Picture Placeholder 15">
            <a:extLst>
              <a:ext uri="{FF2B5EF4-FFF2-40B4-BE49-F238E27FC236}">
                <a16:creationId xmlns:a16="http://schemas.microsoft.com/office/drawing/2014/main" id="{FF1D4314-18E8-6077-5B11-E49DB80A9F8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461000" y="1888068"/>
            <a:ext cx="3407833" cy="7404100"/>
          </a:xfrm>
          <a:custGeom>
            <a:avLst/>
            <a:gdLst>
              <a:gd name="connsiteX0" fmla="*/ 1335779 w 3407833"/>
              <a:gd name="connsiteY0" fmla="*/ 100217 h 7404100"/>
              <a:gd name="connsiteX1" fmla="*/ 1203070 w 3407833"/>
              <a:gd name="connsiteY1" fmla="*/ 188183 h 7404100"/>
              <a:gd name="connsiteX2" fmla="*/ 1191751 w 3407833"/>
              <a:gd name="connsiteY2" fmla="*/ 244245 h 7404100"/>
              <a:gd name="connsiteX3" fmla="*/ 1203070 w 3407833"/>
              <a:gd name="connsiteY3" fmla="*/ 300306 h 7404100"/>
              <a:gd name="connsiteX4" fmla="*/ 1335779 w 3407833"/>
              <a:gd name="connsiteY4" fmla="*/ 388272 h 7404100"/>
              <a:gd name="connsiteX5" fmla="*/ 2070781 w 3407833"/>
              <a:gd name="connsiteY5" fmla="*/ 388273 h 7404100"/>
              <a:gd name="connsiteX6" fmla="*/ 2214809 w 3407833"/>
              <a:gd name="connsiteY6" fmla="*/ 244245 h 7404100"/>
              <a:gd name="connsiteX7" fmla="*/ 2214810 w 3407833"/>
              <a:gd name="connsiteY7" fmla="*/ 244245 h 7404100"/>
              <a:gd name="connsiteX8" fmla="*/ 2070782 w 3407833"/>
              <a:gd name="connsiteY8" fmla="*/ 100217 h 7404100"/>
              <a:gd name="connsiteX9" fmla="*/ 431295 w 3407833"/>
              <a:gd name="connsiteY9" fmla="*/ 0 h 7404100"/>
              <a:gd name="connsiteX10" fmla="*/ 2976538 w 3407833"/>
              <a:gd name="connsiteY10" fmla="*/ 0 h 7404100"/>
              <a:gd name="connsiteX11" fmla="*/ 3407833 w 3407833"/>
              <a:gd name="connsiteY11" fmla="*/ 431295 h 7404100"/>
              <a:gd name="connsiteX12" fmla="*/ 3407833 w 3407833"/>
              <a:gd name="connsiteY12" fmla="*/ 6972805 h 7404100"/>
              <a:gd name="connsiteX13" fmla="*/ 2976538 w 3407833"/>
              <a:gd name="connsiteY13" fmla="*/ 7404100 h 7404100"/>
              <a:gd name="connsiteX14" fmla="*/ 431295 w 3407833"/>
              <a:gd name="connsiteY14" fmla="*/ 7404100 h 7404100"/>
              <a:gd name="connsiteX15" fmla="*/ 0 w 3407833"/>
              <a:gd name="connsiteY15" fmla="*/ 6972805 h 7404100"/>
              <a:gd name="connsiteX16" fmla="*/ 0 w 3407833"/>
              <a:gd name="connsiteY16" fmla="*/ 431295 h 7404100"/>
              <a:gd name="connsiteX17" fmla="*/ 431295 w 3407833"/>
              <a:gd name="connsiteY17" fmla="*/ 0 h 7404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407833" h="7404100">
                <a:moveTo>
                  <a:pt x="1335779" y="100217"/>
                </a:moveTo>
                <a:cubicBezTo>
                  <a:pt x="1276121" y="100217"/>
                  <a:pt x="1224934" y="136489"/>
                  <a:pt x="1203070" y="188183"/>
                </a:cubicBezTo>
                <a:lnTo>
                  <a:pt x="1191751" y="244245"/>
                </a:lnTo>
                <a:lnTo>
                  <a:pt x="1203070" y="300306"/>
                </a:lnTo>
                <a:cubicBezTo>
                  <a:pt x="1224934" y="352000"/>
                  <a:pt x="1276121" y="388272"/>
                  <a:pt x="1335779" y="388272"/>
                </a:cubicBezTo>
                <a:lnTo>
                  <a:pt x="2070781" y="388273"/>
                </a:lnTo>
                <a:cubicBezTo>
                  <a:pt x="2150325" y="388273"/>
                  <a:pt x="2214809" y="323789"/>
                  <a:pt x="2214809" y="244245"/>
                </a:cubicBezTo>
                <a:lnTo>
                  <a:pt x="2214810" y="244245"/>
                </a:lnTo>
                <a:cubicBezTo>
                  <a:pt x="2214810" y="164701"/>
                  <a:pt x="2150326" y="100217"/>
                  <a:pt x="2070782" y="100217"/>
                </a:cubicBezTo>
                <a:close/>
                <a:moveTo>
                  <a:pt x="431295" y="0"/>
                </a:moveTo>
                <a:lnTo>
                  <a:pt x="2976538" y="0"/>
                </a:lnTo>
                <a:cubicBezTo>
                  <a:pt x="3214736" y="0"/>
                  <a:pt x="3407833" y="193097"/>
                  <a:pt x="3407833" y="431295"/>
                </a:cubicBezTo>
                <a:lnTo>
                  <a:pt x="3407833" y="6972805"/>
                </a:lnTo>
                <a:cubicBezTo>
                  <a:pt x="3407833" y="7211003"/>
                  <a:pt x="3214736" y="7404100"/>
                  <a:pt x="2976538" y="7404100"/>
                </a:cubicBezTo>
                <a:lnTo>
                  <a:pt x="431295" y="7404100"/>
                </a:lnTo>
                <a:cubicBezTo>
                  <a:pt x="193097" y="7404100"/>
                  <a:pt x="0" y="7211003"/>
                  <a:pt x="0" y="6972805"/>
                </a:cubicBezTo>
                <a:lnTo>
                  <a:pt x="0" y="431295"/>
                </a:lnTo>
                <a:cubicBezTo>
                  <a:pt x="0" y="193097"/>
                  <a:pt x="193097" y="0"/>
                  <a:pt x="431295" y="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A4B2475E-58CD-974F-D87C-0322327A003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241649" y="1699631"/>
            <a:ext cx="3854839" cy="7780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597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1.85185E-6 L -0.00091 0.04236 " pathEditMode="relative" rAng="0" ptsTypes="AA">
                                      <p:cBhvr>
                                        <p:cTn id="9" dur="100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2106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1.85185E-6 L -0.00091 0.04236 " pathEditMode="relative" rAng="0" ptsTypes="AA">
                                      <p:cBhvr>
                                        <p:cTn id="14" dur="100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21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712DADE-87E3-444C-675C-80107840DD9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8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1451428" cy="6857999"/>
          </a:xfrm>
          <a:prstGeom prst="rect">
            <a:avLst/>
          </a:prstGeom>
        </p:spPr>
      </p:pic>
      <p:sp>
        <p:nvSpPr>
          <p:cNvPr id="5" name="Picture Placeholder 8">
            <a:extLst>
              <a:ext uri="{FF2B5EF4-FFF2-40B4-BE49-F238E27FC236}">
                <a16:creationId xmlns:a16="http://schemas.microsoft.com/office/drawing/2014/main" id="{2FB07E37-81F1-6B3D-2B5B-584AF77E9E3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737902" y="716206"/>
            <a:ext cx="4758359" cy="5425588"/>
          </a:xfrm>
          <a:prstGeom prst="roundRect">
            <a:avLst>
              <a:gd name="adj" fmla="val 5495"/>
            </a:avLst>
          </a:prstGeom>
          <a:solidFill>
            <a:schemeClr val="bg2">
              <a:lumMod val="7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ID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3C25E739-6A00-F821-E9A9-4C52C31C7F0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702122" y="253445"/>
            <a:ext cx="231061" cy="325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2793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3.7037E-6 L -0.02565 0.00324 " pathEditMode="relative" rAng="0" ptsTypes="AA">
                                      <p:cBhvr>
                                        <p:cTn id="9" dur="100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89" y="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1E69007-D3DE-FE00-8D06-907A8ED7F82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8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42068" y="0"/>
            <a:ext cx="5151403" cy="6857999"/>
          </a:xfrm>
          <a:prstGeom prst="rect">
            <a:avLst/>
          </a:prstGeom>
        </p:spPr>
      </p:pic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C50FF494-737B-6FA3-D940-B14270F7BD2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377337" y="1038247"/>
            <a:ext cx="2499018" cy="2724932"/>
          </a:xfrm>
          <a:prstGeom prst="roundRect">
            <a:avLst>
              <a:gd name="adj" fmla="val 5495"/>
            </a:avLst>
          </a:prstGeom>
          <a:solidFill>
            <a:schemeClr val="bg2">
              <a:lumMod val="7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endParaRPr lang="en-ID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AF2797F4-7B31-8D89-79BC-5A48802952B1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0099911" y="2067667"/>
            <a:ext cx="1602211" cy="1695511"/>
          </a:xfrm>
          <a:prstGeom prst="roundRect">
            <a:avLst>
              <a:gd name="adj" fmla="val 5495"/>
            </a:avLst>
          </a:prstGeom>
          <a:solidFill>
            <a:schemeClr val="bg2">
              <a:lumMod val="7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endParaRPr lang="en-ID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80CB45A9-2FB9-8880-E397-541B9AAD020D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8324944" y="3992719"/>
            <a:ext cx="3047169" cy="1807407"/>
          </a:xfrm>
          <a:prstGeom prst="roundRect">
            <a:avLst>
              <a:gd name="adj" fmla="val 5495"/>
            </a:avLst>
          </a:prstGeom>
          <a:solidFill>
            <a:schemeClr val="bg2">
              <a:lumMod val="7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endParaRPr lang="en-ID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0A74C83B-151C-28EC-F1A9-E3FF9ABFB28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702122" y="253445"/>
            <a:ext cx="231061" cy="325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945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2.08333E-6 -5.55112E-17 L -0.00091 0.04236 " pathEditMode="relative" rAng="0" ptsTypes="AA">
                                      <p:cBhvr>
                                        <p:cTn id="9" dur="100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2106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decel="100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4.16667E-7 0 L -0.00091 0.04236 " pathEditMode="relative" rAng="0" ptsTypes="AA">
                                      <p:cBhvr>
                                        <p:cTn id="14" dur="100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2106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11111E-6 L -0.00091 0.04236 " pathEditMode="relative" rAng="0" ptsTypes="AA">
                                      <p:cBhvr>
                                        <p:cTn id="19" dur="1000" spd="-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21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1EFED1BB-46CA-26F8-4D2E-F5228585028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-819152" y="819156"/>
            <a:ext cx="6070606" cy="4432300"/>
          </a:xfrm>
          <a:prstGeom prst="round1Rect">
            <a:avLst>
              <a:gd name="adj" fmla="val 4616"/>
            </a:avLst>
          </a:prstGeom>
        </p:spPr>
      </p:pic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144DEE2E-3F15-F832-6D02-2531C2DED88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04429" y="1009850"/>
            <a:ext cx="2546005" cy="3911332"/>
          </a:xfrm>
          <a:prstGeom prst="roundRect">
            <a:avLst>
              <a:gd name="adj" fmla="val 5495"/>
            </a:avLst>
          </a:prstGeom>
          <a:solidFill>
            <a:schemeClr val="bg2">
              <a:lumMod val="7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ID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CAF17A37-B133-4A18-44D5-65E0C379C42A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733677" y="1823274"/>
            <a:ext cx="2546005" cy="3911332"/>
          </a:xfrm>
          <a:prstGeom prst="roundRect">
            <a:avLst>
              <a:gd name="adj" fmla="val 5495"/>
            </a:avLst>
          </a:prstGeom>
          <a:solidFill>
            <a:schemeClr val="bg2">
              <a:lumMod val="7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ID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C8AE6DDD-9B53-0578-44DE-404D7DB999E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702122" y="253445"/>
            <a:ext cx="231061" cy="325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327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1.85185E-6 L -0.00091 0.04236 " pathEditMode="relative" rAng="0" ptsTypes="AA">
                                      <p:cBhvr>
                                        <p:cTn id="9" dur="100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2106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6.25E-7 1.85185E-6 L -0.00091 0.04236 " pathEditMode="relative" rAng="0" ptsTypes="AA">
                                      <p:cBhvr>
                                        <p:cTn id="14" dur="100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21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7AC6B84-E8A9-0B88-BC25-0D1BBBB1795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8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27667" y="0"/>
            <a:ext cx="6065804" cy="6857999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351625E5-0EF5-A6B4-13DA-90E5F25E96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6" y="727075"/>
            <a:ext cx="4114800" cy="1600200"/>
          </a:xfrm>
        </p:spPr>
        <p:txBody>
          <a:bodyPr lIns="0" tIns="0" rIns="0" bIns="0" anchor="b">
            <a:normAutofit/>
          </a:bodyPr>
          <a:lstStyle>
            <a:lvl1pPr>
              <a:lnSpc>
                <a:spcPct val="100000"/>
              </a:lnSpc>
              <a:defRPr sz="3600">
                <a:solidFill>
                  <a:schemeClr val="accent6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CCCFFA9B-52BF-957A-48BF-304FB877ED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7226" y="2637293"/>
            <a:ext cx="4114800" cy="3501569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anctuary Primary">
            <a:extLst>
              <a:ext uri="{FF2B5EF4-FFF2-40B4-BE49-F238E27FC236}">
                <a16:creationId xmlns:a16="http://schemas.microsoft.com/office/drawing/2014/main" id="{D1A87660-D4F2-E837-4EA5-DA76F93E9FDB}"/>
              </a:ext>
            </a:extLst>
          </p:cNvPr>
          <p:cNvSpPr>
            <a:spLocks noChangeAspect="1"/>
          </p:cNvSpPr>
          <p:nvPr userDrawn="1"/>
        </p:nvSpPr>
        <p:spPr>
          <a:xfrm>
            <a:off x="662463" y="2450333"/>
            <a:ext cx="268716" cy="64815"/>
          </a:xfrm>
          <a:custGeom>
            <a:avLst/>
            <a:gdLst>
              <a:gd name="connsiteX0" fmla="*/ 4990148 w 5313513"/>
              <a:gd name="connsiteY0" fmla="*/ 0 h 1281637"/>
              <a:gd name="connsiteX1" fmla="*/ 320993 w 5313513"/>
              <a:gd name="connsiteY1" fmla="*/ 0 h 1281637"/>
              <a:gd name="connsiteX2" fmla="*/ 0 w 5313513"/>
              <a:gd name="connsiteY2" fmla="*/ 641766 h 1281637"/>
              <a:gd name="connsiteX3" fmla="*/ 320993 w 5313513"/>
              <a:gd name="connsiteY3" fmla="*/ 1281631 h 1281637"/>
              <a:gd name="connsiteX4" fmla="*/ 4990148 w 5313513"/>
              <a:gd name="connsiteY4" fmla="*/ 1281631 h 1281637"/>
              <a:gd name="connsiteX5" fmla="*/ 5313045 w 5313513"/>
              <a:gd name="connsiteY5" fmla="*/ 641766 h 1281637"/>
              <a:gd name="connsiteX6" fmla="*/ 4990148 w 5313513"/>
              <a:gd name="connsiteY6" fmla="*/ 0 h 1281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313513" h="1281637">
                <a:moveTo>
                  <a:pt x="4990148" y="0"/>
                </a:moveTo>
                <a:lnTo>
                  <a:pt x="320993" y="0"/>
                </a:lnTo>
                <a:cubicBezTo>
                  <a:pt x="0" y="0"/>
                  <a:pt x="0" y="443057"/>
                  <a:pt x="0" y="641766"/>
                </a:cubicBezTo>
                <a:cubicBezTo>
                  <a:pt x="1905" y="827166"/>
                  <a:pt x="0" y="1283533"/>
                  <a:pt x="320993" y="1281631"/>
                </a:cubicBezTo>
                <a:lnTo>
                  <a:pt x="4990148" y="1281631"/>
                </a:lnTo>
                <a:cubicBezTo>
                  <a:pt x="5315903" y="1283533"/>
                  <a:pt x="5312093" y="828116"/>
                  <a:pt x="5313045" y="641766"/>
                </a:cubicBezTo>
                <a:cubicBezTo>
                  <a:pt x="5315903" y="443057"/>
                  <a:pt x="5315903" y="0"/>
                  <a:pt x="4990148" y="0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  <a:effectLst/>
        </p:spPr>
        <p:txBody>
          <a:bodyPr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u="none" strike="noStrike" kern="1200" cap="none" spc="0" normalizeH="0" baseline="0" noProof="0">
              <a:ln>
                <a:noFill/>
              </a:ln>
              <a:solidFill>
                <a:schemeClr val="bg1">
                  <a:lumMod val="25000"/>
                </a:schemeClr>
              </a:solidFill>
              <a:effectLst/>
              <a:uLnTx/>
              <a:uFillTx/>
              <a:latin typeface="RlwyPPT Med" pitchFamily="2" charset="77"/>
              <a:ea typeface="+mn-ea"/>
              <a:cs typeface="+mn-cs"/>
            </a:endParaRP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568EAFCA-47C0-36EE-1B80-72871E1EAA8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70702" y="943262"/>
            <a:ext cx="4658836" cy="4971476"/>
          </a:xfrm>
          <a:prstGeom prst="roundRect">
            <a:avLst>
              <a:gd name="adj" fmla="val 5495"/>
            </a:avLst>
          </a:prstGeom>
          <a:solidFill>
            <a:schemeClr val="bg2">
              <a:lumMod val="7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ID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137200D5-4E44-C003-2F69-7FF70EADCCB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702122" y="253445"/>
            <a:ext cx="231061" cy="325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635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4.81481E-6 L -0.01355 0.03449 " pathEditMode="relative" rAng="0" ptsTypes="AA">
                                      <p:cBhvr>
                                        <p:cTn id="13" dur="100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7" y="1713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pat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3.75E-6 -4.81481E-6 L -0.01355 0.0345 " pathEditMode="relative" rAng="0" ptsTypes="AA">
                                      <p:cBhvr>
                                        <p:cTn id="18" dur="10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7" y="1713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pat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6.25E-7 1.85185E-6 L -0.00091 0.04236 " pathEditMode="relative" rAng="0" ptsTypes="AA">
                                      <p:cBhvr>
                                        <p:cTn id="23" dur="100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21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7" grpId="0">
        <p:tmplLst>
          <p:tmpl>
            <p:tnLst>
              <p:par>
                <p:cTn presetID="10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1">
        <p:tmplLst>
          <p:tmpl>
            <p:tnLst>
              <p:par>
                <p:cTn presetID="42" presetClass="path" presetSubtype="0" decel="100000" fill="hold" nodeType="withEffect">
                  <p:stCondLst>
                    <p:cond delay="200"/>
                  </p:stCondLst>
                  <p:childTnLst>
                    <p:animMotion origin="layout" path="M 3.75E-6 -4.81481E-6 L -0.01355 0.0345 " pathEditMode="relative" rAng="0" ptsTypes="AA">
                      <p:cBhvr>
                        <p:cTn dur="1000" spd="-100000" fill="hold"/>
                        <p:tgtEl>
                          <p:spTgt spid="7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-677" y="1713"/>
                    </p:animMotion>
                  </p:childTnLst>
                </p:cTn>
              </p:par>
            </p:tnLst>
          </p:tmpl>
        </p:tmplLst>
      </p:bldP>
      <p:bldP spid="8" grpId="0" animBg="1"/>
      <p:bldP spid="9" grpId="0" animBg="1"/>
      <p:bldP spid="9" grpId="1" animBg="1"/>
    </p:bld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A76E91-58B3-9A81-C066-6E1BFF4694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31E709-0533-E8B0-452D-7CFFF9D64A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CF4907-62CA-2DA9-2F61-A5C9F1FA2C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4D178E-5702-4531-B63F-872ACEAD63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02CFA-D6C0-6C46-A812-FF4D9239F0A6}" type="datetimeFigureOut">
              <a:rPr lang="en-US" smtClean="0"/>
              <a:t>9/20/24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00975F-8598-1D46-DB98-3747A259BD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A5B7AF-E29F-2BE3-B871-BF2AE3F914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7B194-9957-CC44-B87E-2CC0C1EC61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34951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1ECB5F-67D1-BDD4-CE27-F90E97321F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525F26E-D119-EB4B-3B11-D35E5DC0E5C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C75E61-BBC1-7206-EE51-F78DFCC06C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AEC795-8509-09C7-8EE7-1DB9F3CE52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02CFA-D6C0-6C46-A812-FF4D9239F0A6}" type="datetimeFigureOut">
              <a:rPr lang="en-US" smtClean="0"/>
              <a:t>9/20/24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944375-A085-F831-AAFB-CB3623C0E0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35806B-3568-88A4-1265-465A6AA89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7B194-9957-CC44-B87E-2CC0C1EC61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90240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4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44BEAB-9928-4EDF-C584-0F21545FE6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72EC8A3-A2AA-4D60-4418-7599208B1C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ED2832-4577-FAB7-0646-B680FA08E7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02CFA-D6C0-6C46-A812-FF4D9239F0A6}" type="datetimeFigureOut">
              <a:rPr lang="en-US" smtClean="0"/>
              <a:t>9/20/24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38CBDA-8131-B76E-2DA4-DEEE89873C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D686D4-1E4B-44B2-2D0E-D21D28A1EC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7B194-9957-CC44-B87E-2CC0C1EC61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776138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66A806B9-53AE-0431-7763-0B1D7EB5CB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41463" y="2176463"/>
            <a:ext cx="5157787" cy="823912"/>
          </a:xfrm>
        </p:spPr>
        <p:txBody>
          <a:bodyPr lIns="0" tIns="0" rIns="0" bIns="0" anchor="b">
            <a:normAutofit/>
          </a:bodyPr>
          <a:lstStyle>
            <a:lvl1pPr marL="0" indent="0">
              <a:buNone/>
              <a:defRPr sz="28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4D11B8B1-8CBD-C02D-D311-C4475320FE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41463" y="3000375"/>
            <a:ext cx="5157787" cy="3684588"/>
          </a:xfrm>
        </p:spPr>
        <p:txBody>
          <a:bodyPr lIns="0" tIns="0" rIns="0" bIns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3D895B83-43BD-EB26-C70C-6D635684F1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67349" y="2176463"/>
            <a:ext cx="5183188" cy="823912"/>
          </a:xfrm>
        </p:spPr>
        <p:txBody>
          <a:bodyPr lIns="0" tIns="0" rIns="0" bIns="0" anchor="b">
            <a:normAutofit/>
          </a:bodyPr>
          <a:lstStyle>
            <a:lvl1pPr marL="0" indent="0">
              <a:buNone/>
              <a:defRPr sz="28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0690C46B-C8CA-AC61-256C-1BC21656B23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67349" y="3000375"/>
            <a:ext cx="5183188" cy="3684588"/>
          </a:xfrm>
        </p:spPr>
        <p:txBody>
          <a:bodyPr lIns="0" tIns="0" rIns="0" bIns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003D17D-2D26-A4F9-0442-9BF873DD8A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41463" y="365125"/>
            <a:ext cx="10709074" cy="1495794"/>
          </a:xfrm>
        </p:spPr>
        <p:txBody>
          <a:bodyPr lIns="0" tIns="0" rIns="0" bIns="0" anchor="b"/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</a:p>
        </p:txBody>
      </p:sp>
      <p:sp>
        <p:nvSpPr>
          <p:cNvPr id="12" name="Sanctuary Primary">
            <a:extLst>
              <a:ext uri="{FF2B5EF4-FFF2-40B4-BE49-F238E27FC236}">
                <a16:creationId xmlns:a16="http://schemas.microsoft.com/office/drawing/2014/main" id="{8DB14CE6-5070-AE4F-FA44-E6F51A1658DB}"/>
              </a:ext>
            </a:extLst>
          </p:cNvPr>
          <p:cNvSpPr>
            <a:spLocks noChangeAspect="1"/>
          </p:cNvSpPr>
          <p:nvPr userDrawn="1"/>
        </p:nvSpPr>
        <p:spPr>
          <a:xfrm>
            <a:off x="741463" y="1983453"/>
            <a:ext cx="274320" cy="66167"/>
          </a:xfrm>
          <a:custGeom>
            <a:avLst/>
            <a:gdLst>
              <a:gd name="connsiteX0" fmla="*/ 4990148 w 5313513"/>
              <a:gd name="connsiteY0" fmla="*/ 0 h 1281637"/>
              <a:gd name="connsiteX1" fmla="*/ 320993 w 5313513"/>
              <a:gd name="connsiteY1" fmla="*/ 0 h 1281637"/>
              <a:gd name="connsiteX2" fmla="*/ 0 w 5313513"/>
              <a:gd name="connsiteY2" fmla="*/ 641766 h 1281637"/>
              <a:gd name="connsiteX3" fmla="*/ 320993 w 5313513"/>
              <a:gd name="connsiteY3" fmla="*/ 1281631 h 1281637"/>
              <a:gd name="connsiteX4" fmla="*/ 4990148 w 5313513"/>
              <a:gd name="connsiteY4" fmla="*/ 1281631 h 1281637"/>
              <a:gd name="connsiteX5" fmla="*/ 5313045 w 5313513"/>
              <a:gd name="connsiteY5" fmla="*/ 641766 h 1281637"/>
              <a:gd name="connsiteX6" fmla="*/ 4990148 w 5313513"/>
              <a:gd name="connsiteY6" fmla="*/ 0 h 1281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313513" h="1281637">
                <a:moveTo>
                  <a:pt x="4990148" y="0"/>
                </a:moveTo>
                <a:lnTo>
                  <a:pt x="320993" y="0"/>
                </a:lnTo>
                <a:cubicBezTo>
                  <a:pt x="0" y="0"/>
                  <a:pt x="0" y="443057"/>
                  <a:pt x="0" y="641766"/>
                </a:cubicBezTo>
                <a:cubicBezTo>
                  <a:pt x="1905" y="827166"/>
                  <a:pt x="0" y="1283533"/>
                  <a:pt x="320993" y="1281631"/>
                </a:cubicBezTo>
                <a:lnTo>
                  <a:pt x="4990148" y="1281631"/>
                </a:lnTo>
                <a:cubicBezTo>
                  <a:pt x="5315903" y="1283533"/>
                  <a:pt x="5312093" y="828116"/>
                  <a:pt x="5313045" y="641766"/>
                </a:cubicBezTo>
                <a:cubicBezTo>
                  <a:pt x="5315903" y="443057"/>
                  <a:pt x="5315903" y="0"/>
                  <a:pt x="4990148" y="0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  <a:effectLst/>
        </p:spPr>
        <p:txBody>
          <a:bodyPr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u="none" strike="noStrike" kern="1200" cap="none" spc="0" normalizeH="0" baseline="0" noProof="0">
              <a:ln>
                <a:noFill/>
              </a:ln>
              <a:solidFill>
                <a:srgbClr val="7E8871"/>
              </a:solidFill>
              <a:effectLst/>
              <a:uLnTx/>
              <a:uFillTx/>
              <a:latin typeface="RlwyPPT Med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732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2.59259E-6 L -0.01354 0.03449 " pathEditMode="relative" rAng="0" ptsTypes="AA">
                                      <p:cBhvr>
                                        <p:cTn id="13" dur="100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7" y="17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1" grpId="1"/>
      <p:bldP spid="12" grpId="0" animBg="1"/>
    </p:bld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ACD49B-FFC8-FA79-049F-DD1408F7D3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41463" y="365125"/>
            <a:ext cx="10709074" cy="1495794"/>
          </a:xfrm>
        </p:spPr>
        <p:txBody>
          <a:bodyPr lIns="0" tIns="0" rIns="0" bIns="0" anchor="b"/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</a:p>
        </p:txBody>
      </p:sp>
      <p:sp>
        <p:nvSpPr>
          <p:cNvPr id="3" name="Sanctuary Primary">
            <a:extLst>
              <a:ext uri="{FF2B5EF4-FFF2-40B4-BE49-F238E27FC236}">
                <a16:creationId xmlns:a16="http://schemas.microsoft.com/office/drawing/2014/main" id="{0378449D-C9DA-7860-8D67-E2847BFC8AC7}"/>
              </a:ext>
            </a:extLst>
          </p:cNvPr>
          <p:cNvSpPr>
            <a:spLocks noChangeAspect="1"/>
          </p:cNvSpPr>
          <p:nvPr userDrawn="1"/>
        </p:nvSpPr>
        <p:spPr>
          <a:xfrm>
            <a:off x="741463" y="1983453"/>
            <a:ext cx="274320" cy="66167"/>
          </a:xfrm>
          <a:custGeom>
            <a:avLst/>
            <a:gdLst>
              <a:gd name="connsiteX0" fmla="*/ 4990148 w 5313513"/>
              <a:gd name="connsiteY0" fmla="*/ 0 h 1281637"/>
              <a:gd name="connsiteX1" fmla="*/ 320993 w 5313513"/>
              <a:gd name="connsiteY1" fmla="*/ 0 h 1281637"/>
              <a:gd name="connsiteX2" fmla="*/ 0 w 5313513"/>
              <a:gd name="connsiteY2" fmla="*/ 641766 h 1281637"/>
              <a:gd name="connsiteX3" fmla="*/ 320993 w 5313513"/>
              <a:gd name="connsiteY3" fmla="*/ 1281631 h 1281637"/>
              <a:gd name="connsiteX4" fmla="*/ 4990148 w 5313513"/>
              <a:gd name="connsiteY4" fmla="*/ 1281631 h 1281637"/>
              <a:gd name="connsiteX5" fmla="*/ 5313045 w 5313513"/>
              <a:gd name="connsiteY5" fmla="*/ 641766 h 1281637"/>
              <a:gd name="connsiteX6" fmla="*/ 4990148 w 5313513"/>
              <a:gd name="connsiteY6" fmla="*/ 0 h 1281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313513" h="1281637">
                <a:moveTo>
                  <a:pt x="4990148" y="0"/>
                </a:moveTo>
                <a:lnTo>
                  <a:pt x="320993" y="0"/>
                </a:lnTo>
                <a:cubicBezTo>
                  <a:pt x="0" y="0"/>
                  <a:pt x="0" y="443057"/>
                  <a:pt x="0" y="641766"/>
                </a:cubicBezTo>
                <a:cubicBezTo>
                  <a:pt x="1905" y="827166"/>
                  <a:pt x="0" y="1283533"/>
                  <a:pt x="320993" y="1281631"/>
                </a:cubicBezTo>
                <a:lnTo>
                  <a:pt x="4990148" y="1281631"/>
                </a:lnTo>
                <a:cubicBezTo>
                  <a:pt x="5315903" y="1283533"/>
                  <a:pt x="5312093" y="828116"/>
                  <a:pt x="5313045" y="641766"/>
                </a:cubicBezTo>
                <a:cubicBezTo>
                  <a:pt x="5315903" y="443057"/>
                  <a:pt x="5315903" y="0"/>
                  <a:pt x="4990148" y="0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  <a:effectLst/>
        </p:spPr>
        <p:txBody>
          <a:bodyPr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u="none" strike="noStrike" kern="1200" cap="none" spc="0" normalizeH="0" baseline="0" noProof="0">
              <a:ln>
                <a:noFill/>
              </a:ln>
              <a:solidFill>
                <a:srgbClr val="7E8871"/>
              </a:solidFill>
              <a:effectLst/>
              <a:uLnTx/>
              <a:uFillTx/>
              <a:latin typeface="RlwyPPT Med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59737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2.59259E-6 L -0.01354 0.03449 " pathEditMode="relative" rAng="0" ptsTypes="AA">
                                      <p:cBhvr>
                                        <p:cTn id="13" dur="100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7" y="17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 animBg="1"/>
    </p:bld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256768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7EFFBFD4-4FE3-E50A-623D-78D4642701D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02100" y="1676549"/>
            <a:ext cx="3987800" cy="1574800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917FDA6D-F2FF-0276-7C7F-94D4B21E0F4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070350" y="3797152"/>
            <a:ext cx="4051300" cy="138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31328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DD0AAB-2BB9-5FF0-B862-09B69B13DD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7EE9997-DA34-3CEC-D3D1-90E5A5526C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2502FC-9C1D-EB3D-7B60-33B6E7149F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02CFA-D6C0-6C46-A812-FF4D9239F0A6}" type="datetimeFigureOut">
              <a:rPr lang="en-US" smtClean="0"/>
              <a:t>9/20/24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F60BCA-26F3-E2BB-513F-3363925243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AB7C6C-59A5-1CF3-0458-2D8E778605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7B194-9957-CC44-B87E-2CC0C1EC61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48286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0EE04EBA-D7B8-8AF3-EA6A-CAC5A47A380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3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3471" cy="6858000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9BDA1D9F-CE63-8A37-5D8B-B2A9FC63D1F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702122" y="253445"/>
            <a:ext cx="231061" cy="325855"/>
          </a:xfrm>
          <a:prstGeom prst="rect">
            <a:avLst/>
          </a:prstGeom>
        </p:spPr>
      </p:pic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A93E943B-0629-FD4D-E6C6-400D1F2A552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29177" y="316195"/>
            <a:ext cx="5943436" cy="6225610"/>
          </a:xfrm>
          <a:custGeom>
            <a:avLst/>
            <a:gdLst>
              <a:gd name="connsiteX0" fmla="*/ 145699 w 6172200"/>
              <a:gd name="connsiteY0" fmla="*/ 0 h 5899147"/>
              <a:gd name="connsiteX1" fmla="*/ 6026501 w 6172200"/>
              <a:gd name="connsiteY1" fmla="*/ 0 h 5899147"/>
              <a:gd name="connsiteX2" fmla="*/ 6083208 w 6172200"/>
              <a:gd name="connsiteY2" fmla="*/ 11449 h 5899147"/>
              <a:gd name="connsiteX3" fmla="*/ 6172200 w 6172200"/>
              <a:gd name="connsiteY3" fmla="*/ 145707 h 5899147"/>
              <a:gd name="connsiteX4" fmla="*/ 6172200 w 6172200"/>
              <a:gd name="connsiteY4" fmla="*/ 5753438 h 5899147"/>
              <a:gd name="connsiteX5" fmla="*/ 6026491 w 6172200"/>
              <a:gd name="connsiteY5" fmla="*/ 5899147 h 5899147"/>
              <a:gd name="connsiteX6" fmla="*/ 145709 w 6172200"/>
              <a:gd name="connsiteY6" fmla="*/ 5899147 h 5899147"/>
              <a:gd name="connsiteX7" fmla="*/ 0 w 6172200"/>
              <a:gd name="connsiteY7" fmla="*/ 5753438 h 5899147"/>
              <a:gd name="connsiteX8" fmla="*/ 0 w 6172200"/>
              <a:gd name="connsiteY8" fmla="*/ 145707 h 5899147"/>
              <a:gd name="connsiteX9" fmla="*/ 88993 w 6172200"/>
              <a:gd name="connsiteY9" fmla="*/ 11449 h 58991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172200" h="5899147">
                <a:moveTo>
                  <a:pt x="145699" y="0"/>
                </a:moveTo>
                <a:lnTo>
                  <a:pt x="6026501" y="0"/>
                </a:lnTo>
                <a:lnTo>
                  <a:pt x="6083208" y="11449"/>
                </a:lnTo>
                <a:cubicBezTo>
                  <a:pt x="6135505" y="33568"/>
                  <a:pt x="6172200" y="85352"/>
                  <a:pt x="6172200" y="145707"/>
                </a:cubicBezTo>
                <a:lnTo>
                  <a:pt x="6172200" y="5753438"/>
                </a:lnTo>
                <a:cubicBezTo>
                  <a:pt x="6172200" y="5833911"/>
                  <a:pt x="6106964" y="5899147"/>
                  <a:pt x="6026491" y="5899147"/>
                </a:cubicBezTo>
                <a:lnTo>
                  <a:pt x="145709" y="5899147"/>
                </a:lnTo>
                <a:cubicBezTo>
                  <a:pt x="65236" y="5899147"/>
                  <a:pt x="0" y="5833911"/>
                  <a:pt x="0" y="5753438"/>
                </a:cubicBezTo>
                <a:lnTo>
                  <a:pt x="0" y="145707"/>
                </a:lnTo>
                <a:cubicBezTo>
                  <a:pt x="0" y="85352"/>
                  <a:pt x="36696" y="33568"/>
                  <a:pt x="88993" y="11449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7587CEC-460B-68EA-F697-CED6BF65BB3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21234" y="1684793"/>
            <a:ext cx="4967847" cy="2077492"/>
          </a:xfrm>
        </p:spPr>
        <p:txBody>
          <a:bodyPr lIns="0" tIns="0" rIns="0" bIns="0" anchor="b">
            <a:spAutoFit/>
          </a:bodyPr>
          <a:lstStyle>
            <a:lvl1pPr>
              <a:lnSpc>
                <a:spcPct val="100000"/>
              </a:lnSpc>
              <a:defRPr sz="6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Speaker Name Here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1172E6BF-517A-1B63-DB70-D51AEA0AA06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521235" y="4164661"/>
            <a:ext cx="4967848" cy="387798"/>
          </a:xfrm>
        </p:spPr>
        <p:txBody>
          <a:bodyPr lIns="0" tIns="0" rIns="0" bIns="0">
            <a:spAutoFit/>
          </a:bodyPr>
          <a:lstStyle>
            <a:lvl1pPr marL="0" indent="0">
              <a:buNone/>
              <a:defRPr sz="2800" baseline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Insert Speaker Title Here</a:t>
            </a:r>
          </a:p>
        </p:txBody>
      </p:sp>
      <p:sp>
        <p:nvSpPr>
          <p:cNvPr id="10" name="Sanctuary Primary">
            <a:extLst>
              <a:ext uri="{FF2B5EF4-FFF2-40B4-BE49-F238E27FC236}">
                <a16:creationId xmlns:a16="http://schemas.microsoft.com/office/drawing/2014/main" id="{1B614159-C4A1-E3A4-FEC8-5BAA379ED32B}"/>
              </a:ext>
            </a:extLst>
          </p:cNvPr>
          <p:cNvSpPr/>
          <p:nvPr userDrawn="1"/>
        </p:nvSpPr>
        <p:spPr>
          <a:xfrm>
            <a:off x="6521235" y="3884819"/>
            <a:ext cx="351475" cy="84777"/>
          </a:xfrm>
          <a:custGeom>
            <a:avLst/>
            <a:gdLst>
              <a:gd name="connsiteX0" fmla="*/ 4990148 w 5313513"/>
              <a:gd name="connsiteY0" fmla="*/ 0 h 1281637"/>
              <a:gd name="connsiteX1" fmla="*/ 320993 w 5313513"/>
              <a:gd name="connsiteY1" fmla="*/ 0 h 1281637"/>
              <a:gd name="connsiteX2" fmla="*/ 0 w 5313513"/>
              <a:gd name="connsiteY2" fmla="*/ 641766 h 1281637"/>
              <a:gd name="connsiteX3" fmla="*/ 320993 w 5313513"/>
              <a:gd name="connsiteY3" fmla="*/ 1281631 h 1281637"/>
              <a:gd name="connsiteX4" fmla="*/ 4990148 w 5313513"/>
              <a:gd name="connsiteY4" fmla="*/ 1281631 h 1281637"/>
              <a:gd name="connsiteX5" fmla="*/ 5313045 w 5313513"/>
              <a:gd name="connsiteY5" fmla="*/ 641766 h 1281637"/>
              <a:gd name="connsiteX6" fmla="*/ 4990148 w 5313513"/>
              <a:gd name="connsiteY6" fmla="*/ 0 h 1281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313513" h="1281637">
                <a:moveTo>
                  <a:pt x="4990148" y="0"/>
                </a:moveTo>
                <a:lnTo>
                  <a:pt x="320993" y="0"/>
                </a:lnTo>
                <a:cubicBezTo>
                  <a:pt x="0" y="0"/>
                  <a:pt x="0" y="443057"/>
                  <a:pt x="0" y="641766"/>
                </a:cubicBezTo>
                <a:cubicBezTo>
                  <a:pt x="1905" y="827166"/>
                  <a:pt x="0" y="1283533"/>
                  <a:pt x="320993" y="1281631"/>
                </a:cubicBezTo>
                <a:lnTo>
                  <a:pt x="4990148" y="1281631"/>
                </a:lnTo>
                <a:cubicBezTo>
                  <a:pt x="5315903" y="1283533"/>
                  <a:pt x="5312093" y="828116"/>
                  <a:pt x="5313045" y="641766"/>
                </a:cubicBezTo>
                <a:cubicBezTo>
                  <a:pt x="5315903" y="443057"/>
                  <a:pt x="5315903" y="0"/>
                  <a:pt x="4990148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  <a:effectLst/>
        </p:spPr>
        <p:txBody>
          <a:bodyPr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RlwyPPT Med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6127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3.33333E-6 L 0.01237 0.02847 " pathEditMode="relative" rAng="0" ptsTypes="AA">
                                      <p:cBhvr>
                                        <p:cTn id="13" dur="100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2" y="1412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pat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0 0 L 0.01237 0.02847 " pathEditMode="relative" rAng="0" ptsTypes="AA">
                                      <p:cBhvr>
                                        <p:cTn id="18" dur="100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2" y="1412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path" presetSubtype="0" decel="100000" fill="hold" grpId="1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2"/>
                                    </p:cond>
                                  </p:endCondLst>
                                  <p:childTnLst>
                                    <p:animMotion origin="layout" path="M -2.91667E-6 -1.48148E-6 L -0.01354 0.03449 " pathEditMode="relative" rAng="0" ptsTypes="AA">
                                      <p:cBhvr>
                                        <p:cTn id="23" dur="10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7" y="17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8" grpId="0"/>
      <p:bldP spid="8" grpId="1"/>
      <p:bldP spid="9" grpId="0">
        <p:tmplLst>
          <p:tmpl>
            <p:tnLst>
              <p:par>
                <p:cTn presetID="10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1">
        <p:tmplLst>
          <p:tmpl>
            <p:tnLst>
              <p:par>
                <p:cTn presetID="42" presetClass="path" presetSubtype="0" decel="100000" fill="hold" nodeType="withEffect">
                  <p:stCondLst>
                    <p:cond delay="200"/>
                  </p:stCondLst>
                  <p:childTnLst>
                    <p:animMotion origin="layout" path="M 0 0 L 0.01237 0.02847 " pathEditMode="relative" rAng="0" ptsTypes="AA">
                      <p:cBhvr>
                        <p:cTn dur="1000" spd="-100000" fill="hold"/>
                        <p:tgtEl>
                          <p:spTgt spid="9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612" y="1412"/>
                    </p:animMotion>
                  </p:childTnLst>
                </p:cTn>
              </p:par>
            </p:tnLst>
          </p:tmpl>
        </p:tmplLst>
      </p:bldP>
      <p:bldP spid="10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A93E943B-0629-FD4D-E6C6-400D1F2A552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29177" y="316195"/>
            <a:ext cx="5943436" cy="6225610"/>
          </a:xfrm>
          <a:custGeom>
            <a:avLst/>
            <a:gdLst>
              <a:gd name="connsiteX0" fmla="*/ 145699 w 6172200"/>
              <a:gd name="connsiteY0" fmla="*/ 0 h 5899147"/>
              <a:gd name="connsiteX1" fmla="*/ 6026501 w 6172200"/>
              <a:gd name="connsiteY1" fmla="*/ 0 h 5899147"/>
              <a:gd name="connsiteX2" fmla="*/ 6083208 w 6172200"/>
              <a:gd name="connsiteY2" fmla="*/ 11449 h 5899147"/>
              <a:gd name="connsiteX3" fmla="*/ 6172200 w 6172200"/>
              <a:gd name="connsiteY3" fmla="*/ 145707 h 5899147"/>
              <a:gd name="connsiteX4" fmla="*/ 6172200 w 6172200"/>
              <a:gd name="connsiteY4" fmla="*/ 5753438 h 5899147"/>
              <a:gd name="connsiteX5" fmla="*/ 6026491 w 6172200"/>
              <a:gd name="connsiteY5" fmla="*/ 5899147 h 5899147"/>
              <a:gd name="connsiteX6" fmla="*/ 145709 w 6172200"/>
              <a:gd name="connsiteY6" fmla="*/ 5899147 h 5899147"/>
              <a:gd name="connsiteX7" fmla="*/ 0 w 6172200"/>
              <a:gd name="connsiteY7" fmla="*/ 5753438 h 5899147"/>
              <a:gd name="connsiteX8" fmla="*/ 0 w 6172200"/>
              <a:gd name="connsiteY8" fmla="*/ 145707 h 5899147"/>
              <a:gd name="connsiteX9" fmla="*/ 88993 w 6172200"/>
              <a:gd name="connsiteY9" fmla="*/ 11449 h 58991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172200" h="5899147">
                <a:moveTo>
                  <a:pt x="145699" y="0"/>
                </a:moveTo>
                <a:lnTo>
                  <a:pt x="6026501" y="0"/>
                </a:lnTo>
                <a:lnTo>
                  <a:pt x="6083208" y="11449"/>
                </a:lnTo>
                <a:cubicBezTo>
                  <a:pt x="6135505" y="33568"/>
                  <a:pt x="6172200" y="85352"/>
                  <a:pt x="6172200" y="145707"/>
                </a:cubicBezTo>
                <a:lnTo>
                  <a:pt x="6172200" y="5753438"/>
                </a:lnTo>
                <a:cubicBezTo>
                  <a:pt x="6172200" y="5833911"/>
                  <a:pt x="6106964" y="5899147"/>
                  <a:pt x="6026491" y="5899147"/>
                </a:cubicBezTo>
                <a:lnTo>
                  <a:pt x="145709" y="5899147"/>
                </a:lnTo>
                <a:cubicBezTo>
                  <a:pt x="65236" y="5899147"/>
                  <a:pt x="0" y="5833911"/>
                  <a:pt x="0" y="5753438"/>
                </a:cubicBezTo>
                <a:lnTo>
                  <a:pt x="0" y="145707"/>
                </a:lnTo>
                <a:cubicBezTo>
                  <a:pt x="0" y="85352"/>
                  <a:pt x="36696" y="33568"/>
                  <a:pt x="88993" y="11449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7587CEC-460B-68EA-F697-CED6BF65BB3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21234" y="1684793"/>
            <a:ext cx="4967847" cy="2077492"/>
          </a:xfrm>
        </p:spPr>
        <p:txBody>
          <a:bodyPr lIns="0" tIns="0" rIns="0" bIns="0" anchor="b">
            <a:spAutoFit/>
          </a:bodyPr>
          <a:lstStyle>
            <a:lvl1pPr>
              <a:lnSpc>
                <a:spcPct val="100000"/>
              </a:lnSpc>
              <a:defRPr sz="6600">
                <a:solidFill>
                  <a:schemeClr val="accent5"/>
                </a:solidFill>
              </a:defRPr>
            </a:lvl1pPr>
          </a:lstStyle>
          <a:p>
            <a:r>
              <a:rPr lang="en-US" dirty="0"/>
              <a:t>Speaker Name Here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1172E6BF-517A-1B63-DB70-D51AEA0AA06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521235" y="4164661"/>
            <a:ext cx="4967848" cy="387798"/>
          </a:xfrm>
        </p:spPr>
        <p:txBody>
          <a:bodyPr lIns="0" tIns="0" rIns="0" bIns="0">
            <a:spAutoFit/>
          </a:bodyPr>
          <a:lstStyle>
            <a:lvl1pPr marL="0" indent="0">
              <a:buNone/>
              <a:defRPr sz="28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Insert Speaker Title Here</a:t>
            </a:r>
          </a:p>
        </p:txBody>
      </p:sp>
      <p:sp>
        <p:nvSpPr>
          <p:cNvPr id="10" name="Sanctuary Primary">
            <a:extLst>
              <a:ext uri="{FF2B5EF4-FFF2-40B4-BE49-F238E27FC236}">
                <a16:creationId xmlns:a16="http://schemas.microsoft.com/office/drawing/2014/main" id="{1B614159-C4A1-E3A4-FEC8-5BAA379ED32B}"/>
              </a:ext>
            </a:extLst>
          </p:cNvPr>
          <p:cNvSpPr/>
          <p:nvPr userDrawn="1"/>
        </p:nvSpPr>
        <p:spPr>
          <a:xfrm>
            <a:off x="6521235" y="3884819"/>
            <a:ext cx="351475" cy="84777"/>
          </a:xfrm>
          <a:custGeom>
            <a:avLst/>
            <a:gdLst>
              <a:gd name="connsiteX0" fmla="*/ 4990148 w 5313513"/>
              <a:gd name="connsiteY0" fmla="*/ 0 h 1281637"/>
              <a:gd name="connsiteX1" fmla="*/ 320993 w 5313513"/>
              <a:gd name="connsiteY1" fmla="*/ 0 h 1281637"/>
              <a:gd name="connsiteX2" fmla="*/ 0 w 5313513"/>
              <a:gd name="connsiteY2" fmla="*/ 641766 h 1281637"/>
              <a:gd name="connsiteX3" fmla="*/ 320993 w 5313513"/>
              <a:gd name="connsiteY3" fmla="*/ 1281631 h 1281637"/>
              <a:gd name="connsiteX4" fmla="*/ 4990148 w 5313513"/>
              <a:gd name="connsiteY4" fmla="*/ 1281631 h 1281637"/>
              <a:gd name="connsiteX5" fmla="*/ 5313045 w 5313513"/>
              <a:gd name="connsiteY5" fmla="*/ 641766 h 1281637"/>
              <a:gd name="connsiteX6" fmla="*/ 4990148 w 5313513"/>
              <a:gd name="connsiteY6" fmla="*/ 0 h 1281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313513" h="1281637">
                <a:moveTo>
                  <a:pt x="4990148" y="0"/>
                </a:moveTo>
                <a:lnTo>
                  <a:pt x="320993" y="0"/>
                </a:lnTo>
                <a:cubicBezTo>
                  <a:pt x="0" y="0"/>
                  <a:pt x="0" y="443057"/>
                  <a:pt x="0" y="641766"/>
                </a:cubicBezTo>
                <a:cubicBezTo>
                  <a:pt x="1905" y="827166"/>
                  <a:pt x="0" y="1283533"/>
                  <a:pt x="320993" y="1281631"/>
                </a:cubicBezTo>
                <a:lnTo>
                  <a:pt x="4990148" y="1281631"/>
                </a:lnTo>
                <a:cubicBezTo>
                  <a:pt x="5315903" y="1283533"/>
                  <a:pt x="5312093" y="828116"/>
                  <a:pt x="5313045" y="641766"/>
                </a:cubicBezTo>
                <a:cubicBezTo>
                  <a:pt x="5315903" y="443057"/>
                  <a:pt x="5315903" y="0"/>
                  <a:pt x="4990148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  <a:effectLst/>
        </p:spPr>
        <p:txBody>
          <a:bodyPr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u="none" strike="noStrike" kern="1200" cap="none" spc="0" normalizeH="0" baseline="0" noProof="0">
              <a:ln>
                <a:noFill/>
              </a:ln>
              <a:solidFill>
                <a:srgbClr val="7E8871"/>
              </a:solidFill>
              <a:effectLst/>
              <a:uLnTx/>
              <a:uFillTx/>
              <a:latin typeface="RlwyPPT Med" pitchFamily="2" charset="77"/>
              <a:ea typeface="+mn-ea"/>
              <a:cs typeface="+mn-cs"/>
            </a:endParaRP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E7C8F190-EAE4-C594-8A32-A2E8F01AFF4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702122" y="253445"/>
            <a:ext cx="231061" cy="325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76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3.33333E-6 L 0.01237 0.02847 " pathEditMode="relative" rAng="0" ptsTypes="AA">
                                      <p:cBhvr>
                                        <p:cTn id="13" dur="100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2" y="1412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pat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0 0 L 0.01237 0.02847 " pathEditMode="relative" rAng="0" ptsTypes="AA">
                                      <p:cBhvr>
                                        <p:cTn id="18" dur="100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2" y="1412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path" presetSubtype="0" decel="100000" fill="hold" grpId="1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2"/>
                                    </p:cond>
                                  </p:endCondLst>
                                  <p:childTnLst>
                                    <p:animMotion origin="layout" path="M -2.91667E-6 -1.48148E-6 L -0.01354 0.03449 " pathEditMode="relative" rAng="0" ptsTypes="AA">
                                      <p:cBhvr>
                                        <p:cTn id="23" dur="10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7" y="17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8" grpId="0"/>
      <p:bldP spid="8" grpId="1"/>
      <p:bldP spid="9" grpId="0">
        <p:tmplLst>
          <p:tmpl>
            <p:tnLst>
              <p:par>
                <p:cTn presetID="10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1">
        <p:tmplLst>
          <p:tmpl>
            <p:tnLst>
              <p:par>
                <p:cTn presetID="42" presetClass="path" presetSubtype="0" decel="100000" fill="hold" nodeType="withEffect">
                  <p:stCondLst>
                    <p:cond delay="200"/>
                  </p:stCondLst>
                  <p:childTnLst>
                    <p:animMotion origin="layout" path="M 0 0 L 0.01237 0.02847 " pathEditMode="relative" rAng="0" ptsTypes="AA">
                      <p:cBhvr>
                        <p:cTn dur="1000" spd="-100000" fill="hold"/>
                        <p:tgtEl>
                          <p:spTgt spid="9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612" y="1412"/>
                    </p:animMotion>
                  </p:childTnLst>
                </p:cTn>
              </p:par>
            </p:tnLst>
          </p:tmpl>
        </p:tmplLst>
      </p:bldP>
      <p:bldP spid="10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DD8BA5-DC53-C209-02B1-EB7F0F834C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B13C1E-350D-3C5D-E04D-A8A7EFE1E0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E977E2-B43A-3472-7440-8082B0E39B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02CFA-D6C0-6C46-A812-FF4D9239F0A6}" type="datetimeFigureOut">
              <a:rPr lang="en-US" smtClean="0"/>
              <a:t>9/20/24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5D986A-1E70-B7F9-DE06-A5B94D471E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AE9F87-3280-C8ED-0AD0-4B2CF5CAE7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7B194-9957-CC44-B87E-2CC0C1EC61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066582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92D79D2-47C1-E20B-4DD5-0F0E45C395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860" y="2145539"/>
            <a:ext cx="10863580" cy="1661993"/>
          </a:xfrm>
        </p:spPr>
        <p:txBody>
          <a:bodyPr lIns="0" tIns="0" rIns="0" bIns="0" anchor="b">
            <a:spAutoFit/>
          </a:bodyPr>
          <a:lstStyle>
            <a:lvl1pPr>
              <a:defRPr sz="6000">
                <a:solidFill>
                  <a:schemeClr val="accent5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34E3E010-5936-736E-6A2F-01D03ABECA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7860" y="4196472"/>
            <a:ext cx="10863580" cy="332399"/>
          </a:xfrm>
        </p:spPr>
        <p:txBody>
          <a:bodyPr lIns="0" tIns="0" rIns="0" bIns="0">
            <a:spAutoFit/>
          </a:bodyPr>
          <a:lstStyle>
            <a:lvl1pPr marL="0" indent="0">
              <a:buNone/>
              <a:defRPr sz="2400">
                <a:solidFill>
                  <a:schemeClr val="bg1">
                    <a:lumMod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Sanctuary Primary">
            <a:extLst>
              <a:ext uri="{FF2B5EF4-FFF2-40B4-BE49-F238E27FC236}">
                <a16:creationId xmlns:a16="http://schemas.microsoft.com/office/drawing/2014/main" id="{E32222AF-BA1B-5A9E-98E1-BD7F50F4A927}"/>
              </a:ext>
            </a:extLst>
          </p:cNvPr>
          <p:cNvSpPr>
            <a:spLocks noChangeAspect="1"/>
          </p:cNvSpPr>
          <p:nvPr userDrawn="1"/>
        </p:nvSpPr>
        <p:spPr>
          <a:xfrm>
            <a:off x="657859" y="3957890"/>
            <a:ext cx="365760" cy="88223"/>
          </a:xfrm>
          <a:custGeom>
            <a:avLst/>
            <a:gdLst>
              <a:gd name="connsiteX0" fmla="*/ 4990148 w 5313513"/>
              <a:gd name="connsiteY0" fmla="*/ 0 h 1281637"/>
              <a:gd name="connsiteX1" fmla="*/ 320993 w 5313513"/>
              <a:gd name="connsiteY1" fmla="*/ 0 h 1281637"/>
              <a:gd name="connsiteX2" fmla="*/ 0 w 5313513"/>
              <a:gd name="connsiteY2" fmla="*/ 641766 h 1281637"/>
              <a:gd name="connsiteX3" fmla="*/ 320993 w 5313513"/>
              <a:gd name="connsiteY3" fmla="*/ 1281631 h 1281637"/>
              <a:gd name="connsiteX4" fmla="*/ 4990148 w 5313513"/>
              <a:gd name="connsiteY4" fmla="*/ 1281631 h 1281637"/>
              <a:gd name="connsiteX5" fmla="*/ 5313045 w 5313513"/>
              <a:gd name="connsiteY5" fmla="*/ 641766 h 1281637"/>
              <a:gd name="connsiteX6" fmla="*/ 4990148 w 5313513"/>
              <a:gd name="connsiteY6" fmla="*/ 0 h 1281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313513" h="1281637">
                <a:moveTo>
                  <a:pt x="4990148" y="0"/>
                </a:moveTo>
                <a:lnTo>
                  <a:pt x="320993" y="0"/>
                </a:lnTo>
                <a:cubicBezTo>
                  <a:pt x="0" y="0"/>
                  <a:pt x="0" y="443057"/>
                  <a:pt x="0" y="641766"/>
                </a:cubicBezTo>
                <a:cubicBezTo>
                  <a:pt x="1905" y="827166"/>
                  <a:pt x="0" y="1283533"/>
                  <a:pt x="320993" y="1281631"/>
                </a:cubicBezTo>
                <a:lnTo>
                  <a:pt x="4990148" y="1281631"/>
                </a:lnTo>
                <a:cubicBezTo>
                  <a:pt x="5315903" y="1283533"/>
                  <a:pt x="5312093" y="828116"/>
                  <a:pt x="5313045" y="641766"/>
                </a:cubicBezTo>
                <a:cubicBezTo>
                  <a:pt x="5315903" y="443057"/>
                  <a:pt x="5315903" y="0"/>
                  <a:pt x="4990148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  <a:effectLst/>
        </p:spPr>
        <p:txBody>
          <a:bodyPr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u="none" strike="noStrike" kern="1200" cap="none" spc="0" normalizeH="0" baseline="0" noProof="0">
              <a:ln>
                <a:noFill/>
              </a:ln>
              <a:solidFill>
                <a:schemeClr val="bg1">
                  <a:lumMod val="25000"/>
                </a:schemeClr>
              </a:solidFill>
              <a:effectLst/>
              <a:uLnTx/>
              <a:uFillTx/>
              <a:latin typeface="RlwyPPT Med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7334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2.22222E-6 L -0.01354 0.03449 " pathEditMode="relative" rAng="0" ptsTypes="AA">
                                      <p:cBhvr>
                                        <p:cTn id="13" dur="10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7" y="1713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pat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8.33333E-7 -1.11111E-6 L -0.01354 0.03449 " pathEditMode="relative" rAng="0" ptsTypes="AA">
                                      <p:cBhvr>
                                        <p:cTn id="18" dur="100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7" y="17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8" grpId="0">
        <p:tmplLst>
          <p:tmpl>
            <p:tnLst>
              <p:par>
                <p:cTn presetID="10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1">
        <p:tmplLst>
          <p:tmpl>
            <p:tnLst>
              <p:par>
                <p:cTn presetID="42" presetClass="path" presetSubtype="0" decel="100000" fill="hold" nodeType="withEffect">
                  <p:stCondLst>
                    <p:cond delay="200"/>
                  </p:stCondLst>
                  <p:childTnLst>
                    <p:animMotion origin="layout" path="M 8.33333E-7 -1.11111E-6 L -0.01354 0.03449 " pathEditMode="relative" rAng="0" ptsTypes="AA">
                      <p:cBhvr>
                        <p:cTn dur="1000" spd="-100000" fill="hold"/>
                        <p:tgtEl>
                          <p:spTgt spid="8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-677" y="1713"/>
                    </p:animMotion>
                  </p:childTnLst>
                </p:cTn>
              </p:par>
            </p:tnLst>
          </p:tmpl>
        </p:tmplLst>
      </p:bldP>
      <p:bldP spid="9" grpId="0" animBg="1"/>
    </p:bld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61C228-CBE2-7695-4DFC-568734D3C6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7B29D5-2E20-514E-CD32-A1608EAEC0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DEB37E-A557-2D1B-7B71-C8B01238BF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711A4F-F7FC-10E6-D445-3C05BC7C2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02CFA-D6C0-6C46-A812-FF4D9239F0A6}" type="datetimeFigureOut">
              <a:rPr lang="en-US" smtClean="0"/>
              <a:t>9/20/24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1C0984-A1E0-948D-79E8-FC4468147B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9CED63-BEE8-521A-C40B-57FAC11569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7B194-9957-CC44-B87E-2CC0C1EC61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18347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481B0D-3740-87D4-CC70-5435357325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31B889-A497-DC86-2FF3-5585B384DF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6D0593-4794-6C20-E364-0EAF9EEF50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A344588-7427-315A-3CC1-35F2F2745E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46781D5-AC23-F17A-9CCF-549A8A4B942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8305AD1-845D-A6BF-E630-40C8B0ADE1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02CFA-D6C0-6C46-A812-FF4D9239F0A6}" type="datetimeFigureOut">
              <a:rPr lang="en-US" smtClean="0"/>
              <a:t>9/20/24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4D5EDB5-8DF8-459B-85AB-829C12CB99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624CC7A-052F-C495-5D49-A1A34CA028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7B194-9957-CC44-B87E-2CC0C1EC61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4693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401B4-672C-4E22-A9E1-D259F76463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9C9AC96-C03E-F7BD-0234-8656ACBB0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02CFA-D6C0-6C46-A812-FF4D9239F0A6}" type="datetimeFigureOut">
              <a:rPr lang="en-US" smtClean="0"/>
              <a:t>9/20/24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26F69B5-77F2-F00A-FB7F-F84CDE9F4B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EC7BC2-C6DC-F978-7048-2A2048F6E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7B194-9957-CC44-B87E-2CC0C1EC61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047699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118EF81-C7D9-BFAF-11C2-9599D61BC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02CFA-D6C0-6C46-A812-FF4D9239F0A6}" type="datetimeFigureOut">
              <a:rPr lang="en-US" smtClean="0"/>
              <a:t>9/20/24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3F53CC9-6339-7F5F-85FB-8BBF89F806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825AEF-5A2C-E5D9-CEC6-0CDC81B8DF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7B194-9957-CC44-B87E-2CC0C1EC6179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E143411B-9856-63CF-6671-924E422DF22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702122" y="253445"/>
            <a:ext cx="231061" cy="325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0970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E424D93-313C-7675-6167-74F440694BF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E143411B-9856-63CF-6671-924E422DF22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702122" y="253445"/>
            <a:ext cx="231061" cy="325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6147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9021648-CF67-FA01-129A-0410A4E66F6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59993" y="0"/>
            <a:ext cx="4332007" cy="6858000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32EEA1D6-4A3B-BCB8-FA55-C4934A588F7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702122" y="253445"/>
            <a:ext cx="231061" cy="325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99140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BDDD239-CB59-6F39-886C-DED3579CEA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70581" y="0"/>
            <a:ext cx="5721419" cy="6858000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32EEA1D6-4A3B-BCB8-FA55-C4934A588F7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702122" y="253445"/>
            <a:ext cx="231061" cy="325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8476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BD0CADD-187A-55A0-269B-A935E723385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6000" y="0"/>
            <a:ext cx="6097471" cy="6858000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32EEA1D6-4A3B-BCB8-FA55-C4934A588F7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702122" y="253445"/>
            <a:ext cx="231061" cy="325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6809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B971A40-538B-CC9B-308D-5B9432990E9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10561" y="0"/>
            <a:ext cx="6481439" cy="6858000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13C30557-5365-1CE2-C19F-DDEFB597412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702122" y="253445"/>
            <a:ext cx="231061" cy="325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4899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1_Blank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88491F1-A3A2-5082-C5D1-4CEA752D8BD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6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3471" cy="6857999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D7ADA6B5-B717-CEDB-D188-416BA76CBDC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702122" y="253445"/>
            <a:ext cx="231061" cy="325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24701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8_Blank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FE1B4E5-E837-B5B1-5996-A858C1828C7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3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3471" cy="6858000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791744DB-58BD-F224-11CD-71A358CC155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702122" y="253445"/>
            <a:ext cx="231061" cy="325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7450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5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F1610AD-CD2D-FFD5-BAE6-42CA833FD780}"/>
              </a:ext>
            </a:extLst>
          </p:cNvPr>
          <p:cNvSpPr/>
          <p:nvPr userDrawn="1"/>
        </p:nvSpPr>
        <p:spPr>
          <a:xfrm>
            <a:off x="0" y="3144852"/>
            <a:ext cx="12192000" cy="371314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5526409-4CE6-2A57-CA37-0CA0FCF71B8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3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144850"/>
            <a:ext cx="12193471" cy="3713149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781BEAF9-2C3B-0BC6-8329-DEC79FC4943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702122" y="253445"/>
            <a:ext cx="231061" cy="325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3174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lank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D7454D1-E3F9-4CCC-36D1-0ACDFACB4C9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3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3471" cy="6858000"/>
          </a:xfrm>
          <a:prstGeom prst="rect">
            <a:avLst/>
          </a:prstGeom>
        </p:spPr>
      </p:pic>
      <p:sp>
        <p:nvSpPr>
          <p:cNvPr id="2" name="Picture Placeholder 33">
            <a:extLst>
              <a:ext uri="{FF2B5EF4-FFF2-40B4-BE49-F238E27FC236}">
                <a16:creationId xmlns:a16="http://schemas.microsoft.com/office/drawing/2014/main" id="{EE235764-0B05-95C1-BC74-AB3DDCABF1F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6084" y="-616810"/>
            <a:ext cx="2800556" cy="3021125"/>
          </a:xfrm>
          <a:custGeom>
            <a:avLst/>
            <a:gdLst>
              <a:gd name="connsiteX0" fmla="*/ 332118 w 2800556"/>
              <a:gd name="connsiteY0" fmla="*/ 0 h 3021125"/>
              <a:gd name="connsiteX1" fmla="*/ 2468438 w 2800556"/>
              <a:gd name="connsiteY1" fmla="*/ 0 h 3021125"/>
              <a:gd name="connsiteX2" fmla="*/ 2800556 w 2800556"/>
              <a:gd name="connsiteY2" fmla="*/ 332118 h 3021125"/>
              <a:gd name="connsiteX3" fmla="*/ 2800556 w 2800556"/>
              <a:gd name="connsiteY3" fmla="*/ 2689007 h 3021125"/>
              <a:gd name="connsiteX4" fmla="*/ 2468438 w 2800556"/>
              <a:gd name="connsiteY4" fmla="*/ 3021125 h 3021125"/>
              <a:gd name="connsiteX5" fmla="*/ 332118 w 2800556"/>
              <a:gd name="connsiteY5" fmla="*/ 3021125 h 3021125"/>
              <a:gd name="connsiteX6" fmla="*/ 0 w 2800556"/>
              <a:gd name="connsiteY6" fmla="*/ 2689007 h 3021125"/>
              <a:gd name="connsiteX7" fmla="*/ 0 w 2800556"/>
              <a:gd name="connsiteY7" fmla="*/ 332118 h 3021125"/>
              <a:gd name="connsiteX8" fmla="*/ 332118 w 2800556"/>
              <a:gd name="connsiteY8" fmla="*/ 0 h 3021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00556" h="3021125">
                <a:moveTo>
                  <a:pt x="332118" y="0"/>
                </a:moveTo>
                <a:lnTo>
                  <a:pt x="2468438" y="0"/>
                </a:lnTo>
                <a:cubicBezTo>
                  <a:pt x="2651862" y="0"/>
                  <a:pt x="2800556" y="148694"/>
                  <a:pt x="2800556" y="332118"/>
                </a:cubicBezTo>
                <a:lnTo>
                  <a:pt x="2800556" y="2689007"/>
                </a:lnTo>
                <a:cubicBezTo>
                  <a:pt x="2800556" y="2872431"/>
                  <a:pt x="2651862" y="3021125"/>
                  <a:pt x="2468438" y="3021125"/>
                </a:cubicBezTo>
                <a:lnTo>
                  <a:pt x="332118" y="3021125"/>
                </a:lnTo>
                <a:cubicBezTo>
                  <a:pt x="148694" y="3021125"/>
                  <a:pt x="0" y="2872431"/>
                  <a:pt x="0" y="2689007"/>
                </a:cubicBezTo>
                <a:lnTo>
                  <a:pt x="0" y="332118"/>
                </a:lnTo>
                <a:cubicBezTo>
                  <a:pt x="0" y="148694"/>
                  <a:pt x="148694" y="0"/>
                  <a:pt x="332118" y="0"/>
                </a:cubicBezTo>
                <a:close/>
              </a:path>
            </a:pathLst>
          </a:custGeom>
          <a:solidFill>
            <a:schemeClr val="bg1">
              <a:lumMod val="85000"/>
              <a:alpha val="36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lang="id-ID"/>
            </a:lvl1pPr>
          </a:lstStyle>
          <a:p>
            <a:pPr lvl="0"/>
            <a:endParaRPr lang="id-ID"/>
          </a:p>
        </p:txBody>
      </p:sp>
      <p:sp>
        <p:nvSpPr>
          <p:cNvPr id="3" name="Picture Placeholder 32">
            <a:extLst>
              <a:ext uri="{FF2B5EF4-FFF2-40B4-BE49-F238E27FC236}">
                <a16:creationId xmlns:a16="http://schemas.microsoft.com/office/drawing/2014/main" id="{FEB7C032-C645-C7FE-4900-27F20E27443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96084" y="2690270"/>
            <a:ext cx="2800556" cy="3021125"/>
          </a:xfrm>
          <a:custGeom>
            <a:avLst/>
            <a:gdLst>
              <a:gd name="connsiteX0" fmla="*/ 332118 w 2800556"/>
              <a:gd name="connsiteY0" fmla="*/ 0 h 3021125"/>
              <a:gd name="connsiteX1" fmla="*/ 2468438 w 2800556"/>
              <a:gd name="connsiteY1" fmla="*/ 0 h 3021125"/>
              <a:gd name="connsiteX2" fmla="*/ 2800556 w 2800556"/>
              <a:gd name="connsiteY2" fmla="*/ 332118 h 3021125"/>
              <a:gd name="connsiteX3" fmla="*/ 2800556 w 2800556"/>
              <a:gd name="connsiteY3" fmla="*/ 2689007 h 3021125"/>
              <a:gd name="connsiteX4" fmla="*/ 2468438 w 2800556"/>
              <a:gd name="connsiteY4" fmla="*/ 3021125 h 3021125"/>
              <a:gd name="connsiteX5" fmla="*/ 332118 w 2800556"/>
              <a:gd name="connsiteY5" fmla="*/ 3021125 h 3021125"/>
              <a:gd name="connsiteX6" fmla="*/ 0 w 2800556"/>
              <a:gd name="connsiteY6" fmla="*/ 2689007 h 3021125"/>
              <a:gd name="connsiteX7" fmla="*/ 0 w 2800556"/>
              <a:gd name="connsiteY7" fmla="*/ 332118 h 3021125"/>
              <a:gd name="connsiteX8" fmla="*/ 332118 w 2800556"/>
              <a:gd name="connsiteY8" fmla="*/ 0 h 3021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00556" h="3021125">
                <a:moveTo>
                  <a:pt x="332118" y="0"/>
                </a:moveTo>
                <a:lnTo>
                  <a:pt x="2468438" y="0"/>
                </a:lnTo>
                <a:cubicBezTo>
                  <a:pt x="2651862" y="0"/>
                  <a:pt x="2800556" y="148694"/>
                  <a:pt x="2800556" y="332118"/>
                </a:cubicBezTo>
                <a:lnTo>
                  <a:pt x="2800556" y="2689007"/>
                </a:lnTo>
                <a:cubicBezTo>
                  <a:pt x="2800556" y="2872431"/>
                  <a:pt x="2651862" y="3021125"/>
                  <a:pt x="2468438" y="3021125"/>
                </a:cubicBezTo>
                <a:lnTo>
                  <a:pt x="332118" y="3021125"/>
                </a:lnTo>
                <a:cubicBezTo>
                  <a:pt x="148694" y="3021125"/>
                  <a:pt x="0" y="2872431"/>
                  <a:pt x="0" y="2689007"/>
                </a:cubicBezTo>
                <a:lnTo>
                  <a:pt x="0" y="332118"/>
                </a:lnTo>
                <a:cubicBezTo>
                  <a:pt x="0" y="148694"/>
                  <a:pt x="148694" y="0"/>
                  <a:pt x="332118" y="0"/>
                </a:cubicBezTo>
                <a:close/>
              </a:path>
            </a:pathLst>
          </a:custGeom>
          <a:solidFill>
            <a:schemeClr val="bg1">
              <a:lumMod val="85000"/>
              <a:alpha val="36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lang="id-ID"/>
            </a:lvl1pPr>
          </a:lstStyle>
          <a:p>
            <a:pPr lvl="0"/>
            <a:endParaRPr lang="id-ID"/>
          </a:p>
        </p:txBody>
      </p:sp>
      <p:sp>
        <p:nvSpPr>
          <p:cNvPr id="4" name="Picture Placeholder 31">
            <a:extLst>
              <a:ext uri="{FF2B5EF4-FFF2-40B4-BE49-F238E27FC236}">
                <a16:creationId xmlns:a16="http://schemas.microsoft.com/office/drawing/2014/main" id="{6E18F474-EB07-F844-EFA8-C15B10BDE96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96084" y="5997350"/>
            <a:ext cx="2800556" cy="3021125"/>
          </a:xfrm>
          <a:custGeom>
            <a:avLst/>
            <a:gdLst>
              <a:gd name="connsiteX0" fmla="*/ 332118 w 2800556"/>
              <a:gd name="connsiteY0" fmla="*/ 0 h 3021125"/>
              <a:gd name="connsiteX1" fmla="*/ 2468438 w 2800556"/>
              <a:gd name="connsiteY1" fmla="*/ 0 h 3021125"/>
              <a:gd name="connsiteX2" fmla="*/ 2800556 w 2800556"/>
              <a:gd name="connsiteY2" fmla="*/ 332118 h 3021125"/>
              <a:gd name="connsiteX3" fmla="*/ 2800556 w 2800556"/>
              <a:gd name="connsiteY3" fmla="*/ 2689007 h 3021125"/>
              <a:gd name="connsiteX4" fmla="*/ 2468438 w 2800556"/>
              <a:gd name="connsiteY4" fmla="*/ 3021125 h 3021125"/>
              <a:gd name="connsiteX5" fmla="*/ 332118 w 2800556"/>
              <a:gd name="connsiteY5" fmla="*/ 3021125 h 3021125"/>
              <a:gd name="connsiteX6" fmla="*/ 0 w 2800556"/>
              <a:gd name="connsiteY6" fmla="*/ 2689007 h 3021125"/>
              <a:gd name="connsiteX7" fmla="*/ 0 w 2800556"/>
              <a:gd name="connsiteY7" fmla="*/ 332118 h 3021125"/>
              <a:gd name="connsiteX8" fmla="*/ 332118 w 2800556"/>
              <a:gd name="connsiteY8" fmla="*/ 0 h 3021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00556" h="3021125">
                <a:moveTo>
                  <a:pt x="332118" y="0"/>
                </a:moveTo>
                <a:lnTo>
                  <a:pt x="2468438" y="0"/>
                </a:lnTo>
                <a:cubicBezTo>
                  <a:pt x="2651862" y="0"/>
                  <a:pt x="2800556" y="148694"/>
                  <a:pt x="2800556" y="332118"/>
                </a:cubicBezTo>
                <a:lnTo>
                  <a:pt x="2800556" y="2689007"/>
                </a:lnTo>
                <a:cubicBezTo>
                  <a:pt x="2800556" y="2872431"/>
                  <a:pt x="2651862" y="3021125"/>
                  <a:pt x="2468438" y="3021125"/>
                </a:cubicBezTo>
                <a:lnTo>
                  <a:pt x="332118" y="3021125"/>
                </a:lnTo>
                <a:cubicBezTo>
                  <a:pt x="148694" y="3021125"/>
                  <a:pt x="0" y="2872431"/>
                  <a:pt x="0" y="2689007"/>
                </a:cubicBezTo>
                <a:lnTo>
                  <a:pt x="0" y="332118"/>
                </a:lnTo>
                <a:cubicBezTo>
                  <a:pt x="0" y="148694"/>
                  <a:pt x="148694" y="0"/>
                  <a:pt x="332118" y="0"/>
                </a:cubicBezTo>
                <a:close/>
              </a:path>
            </a:pathLst>
          </a:custGeom>
          <a:solidFill>
            <a:schemeClr val="bg1">
              <a:lumMod val="85000"/>
              <a:alpha val="36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lang="id-ID"/>
            </a:lvl1pPr>
          </a:lstStyle>
          <a:p>
            <a:pPr lvl="0"/>
            <a:endParaRPr lang="id-ID"/>
          </a:p>
        </p:txBody>
      </p:sp>
      <p:sp>
        <p:nvSpPr>
          <p:cNvPr id="6" name="Picture Placeholder 29">
            <a:extLst>
              <a:ext uri="{FF2B5EF4-FFF2-40B4-BE49-F238E27FC236}">
                <a16:creationId xmlns:a16="http://schemas.microsoft.com/office/drawing/2014/main" id="{23165779-3352-743C-81FD-567F0B58C19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931920" y="5130473"/>
            <a:ext cx="2800556" cy="3021125"/>
          </a:xfrm>
          <a:custGeom>
            <a:avLst/>
            <a:gdLst>
              <a:gd name="connsiteX0" fmla="*/ 332118 w 2800556"/>
              <a:gd name="connsiteY0" fmla="*/ 0 h 3021125"/>
              <a:gd name="connsiteX1" fmla="*/ 2468438 w 2800556"/>
              <a:gd name="connsiteY1" fmla="*/ 0 h 3021125"/>
              <a:gd name="connsiteX2" fmla="*/ 2800556 w 2800556"/>
              <a:gd name="connsiteY2" fmla="*/ 332118 h 3021125"/>
              <a:gd name="connsiteX3" fmla="*/ 2800556 w 2800556"/>
              <a:gd name="connsiteY3" fmla="*/ 2689007 h 3021125"/>
              <a:gd name="connsiteX4" fmla="*/ 2468438 w 2800556"/>
              <a:gd name="connsiteY4" fmla="*/ 3021125 h 3021125"/>
              <a:gd name="connsiteX5" fmla="*/ 332118 w 2800556"/>
              <a:gd name="connsiteY5" fmla="*/ 3021125 h 3021125"/>
              <a:gd name="connsiteX6" fmla="*/ 0 w 2800556"/>
              <a:gd name="connsiteY6" fmla="*/ 2689007 h 3021125"/>
              <a:gd name="connsiteX7" fmla="*/ 0 w 2800556"/>
              <a:gd name="connsiteY7" fmla="*/ 332118 h 3021125"/>
              <a:gd name="connsiteX8" fmla="*/ 332118 w 2800556"/>
              <a:gd name="connsiteY8" fmla="*/ 0 h 3021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00556" h="3021125">
                <a:moveTo>
                  <a:pt x="332118" y="0"/>
                </a:moveTo>
                <a:lnTo>
                  <a:pt x="2468438" y="0"/>
                </a:lnTo>
                <a:cubicBezTo>
                  <a:pt x="2651862" y="0"/>
                  <a:pt x="2800556" y="148694"/>
                  <a:pt x="2800556" y="332118"/>
                </a:cubicBezTo>
                <a:lnTo>
                  <a:pt x="2800556" y="2689007"/>
                </a:lnTo>
                <a:cubicBezTo>
                  <a:pt x="2800556" y="2872431"/>
                  <a:pt x="2651862" y="3021125"/>
                  <a:pt x="2468438" y="3021125"/>
                </a:cubicBezTo>
                <a:lnTo>
                  <a:pt x="332118" y="3021125"/>
                </a:lnTo>
                <a:cubicBezTo>
                  <a:pt x="148694" y="3021125"/>
                  <a:pt x="0" y="2872431"/>
                  <a:pt x="0" y="2689007"/>
                </a:cubicBezTo>
                <a:lnTo>
                  <a:pt x="0" y="332118"/>
                </a:lnTo>
                <a:cubicBezTo>
                  <a:pt x="0" y="148694"/>
                  <a:pt x="148694" y="0"/>
                  <a:pt x="332118" y="0"/>
                </a:cubicBezTo>
                <a:close/>
              </a:path>
            </a:pathLst>
          </a:custGeom>
          <a:solidFill>
            <a:schemeClr val="bg1">
              <a:lumMod val="85000"/>
              <a:alpha val="36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lang="id-ID"/>
            </a:lvl1pPr>
          </a:lstStyle>
          <a:p>
            <a:pPr lvl="0"/>
            <a:endParaRPr lang="id-ID"/>
          </a:p>
        </p:txBody>
      </p:sp>
      <p:sp>
        <p:nvSpPr>
          <p:cNvPr id="7" name="Picture Placeholder 27">
            <a:extLst>
              <a:ext uri="{FF2B5EF4-FFF2-40B4-BE49-F238E27FC236}">
                <a16:creationId xmlns:a16="http://schemas.microsoft.com/office/drawing/2014/main" id="{A2B9404A-E3F6-F84F-244F-70B37C8269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931920" y="1809955"/>
            <a:ext cx="2800556" cy="3021125"/>
          </a:xfrm>
          <a:custGeom>
            <a:avLst/>
            <a:gdLst>
              <a:gd name="connsiteX0" fmla="*/ 332118 w 2800556"/>
              <a:gd name="connsiteY0" fmla="*/ 0 h 3021125"/>
              <a:gd name="connsiteX1" fmla="*/ 2468438 w 2800556"/>
              <a:gd name="connsiteY1" fmla="*/ 0 h 3021125"/>
              <a:gd name="connsiteX2" fmla="*/ 2800556 w 2800556"/>
              <a:gd name="connsiteY2" fmla="*/ 332118 h 3021125"/>
              <a:gd name="connsiteX3" fmla="*/ 2800556 w 2800556"/>
              <a:gd name="connsiteY3" fmla="*/ 2689007 h 3021125"/>
              <a:gd name="connsiteX4" fmla="*/ 2468438 w 2800556"/>
              <a:gd name="connsiteY4" fmla="*/ 3021125 h 3021125"/>
              <a:gd name="connsiteX5" fmla="*/ 332118 w 2800556"/>
              <a:gd name="connsiteY5" fmla="*/ 3021125 h 3021125"/>
              <a:gd name="connsiteX6" fmla="*/ 0 w 2800556"/>
              <a:gd name="connsiteY6" fmla="*/ 2689007 h 3021125"/>
              <a:gd name="connsiteX7" fmla="*/ 0 w 2800556"/>
              <a:gd name="connsiteY7" fmla="*/ 332118 h 3021125"/>
              <a:gd name="connsiteX8" fmla="*/ 332118 w 2800556"/>
              <a:gd name="connsiteY8" fmla="*/ 0 h 3021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00556" h="3021125">
                <a:moveTo>
                  <a:pt x="332118" y="0"/>
                </a:moveTo>
                <a:lnTo>
                  <a:pt x="2468438" y="0"/>
                </a:lnTo>
                <a:cubicBezTo>
                  <a:pt x="2651862" y="0"/>
                  <a:pt x="2800556" y="148694"/>
                  <a:pt x="2800556" y="332118"/>
                </a:cubicBezTo>
                <a:lnTo>
                  <a:pt x="2800556" y="2689007"/>
                </a:lnTo>
                <a:cubicBezTo>
                  <a:pt x="2800556" y="2872431"/>
                  <a:pt x="2651862" y="3021125"/>
                  <a:pt x="2468438" y="3021125"/>
                </a:cubicBezTo>
                <a:lnTo>
                  <a:pt x="332118" y="3021125"/>
                </a:lnTo>
                <a:cubicBezTo>
                  <a:pt x="148694" y="3021125"/>
                  <a:pt x="0" y="2872431"/>
                  <a:pt x="0" y="2689007"/>
                </a:cubicBezTo>
                <a:lnTo>
                  <a:pt x="0" y="332118"/>
                </a:lnTo>
                <a:cubicBezTo>
                  <a:pt x="0" y="148694"/>
                  <a:pt x="148694" y="0"/>
                  <a:pt x="332118" y="0"/>
                </a:cubicBezTo>
                <a:close/>
              </a:path>
            </a:pathLst>
          </a:custGeom>
          <a:solidFill>
            <a:schemeClr val="bg1">
              <a:lumMod val="85000"/>
              <a:alpha val="36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lang="id-ID"/>
            </a:lvl1pPr>
          </a:lstStyle>
          <a:p>
            <a:pPr lvl="0"/>
            <a:endParaRPr lang="id-ID"/>
          </a:p>
        </p:txBody>
      </p:sp>
      <p:sp>
        <p:nvSpPr>
          <p:cNvPr id="8" name="Picture Placeholder 26">
            <a:extLst>
              <a:ext uri="{FF2B5EF4-FFF2-40B4-BE49-F238E27FC236}">
                <a16:creationId xmlns:a16="http://schemas.microsoft.com/office/drawing/2014/main" id="{C32177DD-C8E9-17A7-D675-2C03435EBD5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931920" y="-1510563"/>
            <a:ext cx="2800556" cy="3021125"/>
          </a:xfrm>
          <a:custGeom>
            <a:avLst/>
            <a:gdLst>
              <a:gd name="connsiteX0" fmla="*/ 332118 w 2800556"/>
              <a:gd name="connsiteY0" fmla="*/ 0 h 3021125"/>
              <a:gd name="connsiteX1" fmla="*/ 2468438 w 2800556"/>
              <a:gd name="connsiteY1" fmla="*/ 0 h 3021125"/>
              <a:gd name="connsiteX2" fmla="*/ 2800556 w 2800556"/>
              <a:gd name="connsiteY2" fmla="*/ 332118 h 3021125"/>
              <a:gd name="connsiteX3" fmla="*/ 2800556 w 2800556"/>
              <a:gd name="connsiteY3" fmla="*/ 2689007 h 3021125"/>
              <a:gd name="connsiteX4" fmla="*/ 2468438 w 2800556"/>
              <a:gd name="connsiteY4" fmla="*/ 3021125 h 3021125"/>
              <a:gd name="connsiteX5" fmla="*/ 332118 w 2800556"/>
              <a:gd name="connsiteY5" fmla="*/ 3021125 h 3021125"/>
              <a:gd name="connsiteX6" fmla="*/ 0 w 2800556"/>
              <a:gd name="connsiteY6" fmla="*/ 2689007 h 3021125"/>
              <a:gd name="connsiteX7" fmla="*/ 0 w 2800556"/>
              <a:gd name="connsiteY7" fmla="*/ 332118 h 3021125"/>
              <a:gd name="connsiteX8" fmla="*/ 332118 w 2800556"/>
              <a:gd name="connsiteY8" fmla="*/ 0 h 3021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00556" h="3021125">
                <a:moveTo>
                  <a:pt x="332118" y="0"/>
                </a:moveTo>
                <a:lnTo>
                  <a:pt x="2468438" y="0"/>
                </a:lnTo>
                <a:cubicBezTo>
                  <a:pt x="2651862" y="0"/>
                  <a:pt x="2800556" y="148694"/>
                  <a:pt x="2800556" y="332118"/>
                </a:cubicBezTo>
                <a:lnTo>
                  <a:pt x="2800556" y="2689007"/>
                </a:lnTo>
                <a:cubicBezTo>
                  <a:pt x="2800556" y="2872431"/>
                  <a:pt x="2651862" y="3021125"/>
                  <a:pt x="2468438" y="3021125"/>
                </a:cubicBezTo>
                <a:lnTo>
                  <a:pt x="332118" y="3021125"/>
                </a:lnTo>
                <a:cubicBezTo>
                  <a:pt x="148694" y="3021125"/>
                  <a:pt x="0" y="2872431"/>
                  <a:pt x="0" y="2689007"/>
                </a:cubicBezTo>
                <a:lnTo>
                  <a:pt x="0" y="332118"/>
                </a:lnTo>
                <a:cubicBezTo>
                  <a:pt x="0" y="148694"/>
                  <a:pt x="148694" y="0"/>
                  <a:pt x="332118" y="0"/>
                </a:cubicBezTo>
                <a:close/>
              </a:path>
            </a:pathLst>
          </a:custGeom>
          <a:solidFill>
            <a:schemeClr val="bg1">
              <a:lumMod val="85000"/>
              <a:alpha val="36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lang="id-ID"/>
            </a:lvl1pPr>
          </a:lstStyle>
          <a:p>
            <a:pPr lvl="0"/>
            <a:endParaRPr lang="id-ID"/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786DD410-A1DB-B06A-71BB-5E32798A273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702122" y="253445"/>
            <a:ext cx="231061" cy="325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617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1.85185E-6 L -0.00091 0.04236 " pathEditMode="relative" rAng="0" ptsTypes="AA">
                                      <p:cBhvr>
                                        <p:cTn id="9" dur="100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2106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1.85185E-6 L -0.00091 0.04236 " pathEditMode="relative" rAng="0" ptsTypes="AA">
                                      <p:cBhvr>
                                        <p:cTn id="14" dur="100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2106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1.85185E-6 L -0.00091 0.04236 " pathEditMode="relative" rAng="0" ptsTypes="AA">
                                      <p:cBhvr>
                                        <p:cTn id="19" dur="100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2106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1.85185E-6 L 0.00026 -0.04283 " pathEditMode="relative" rAng="0" ptsTypes="AA">
                                      <p:cBhvr>
                                        <p:cTn id="24" dur="100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-2153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1.85185E-6 L 0.00026 -0.04283 " pathEditMode="relative" rAng="0" ptsTypes="AA">
                                      <p:cBhvr>
                                        <p:cTn id="29" dur="10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-2153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1.85185E-6 L 0.00026 -0.04283 " pathEditMode="relative" rAng="0" ptsTypes="AA">
                                      <p:cBhvr>
                                        <p:cTn id="34" dur="100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-21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3" grpId="0" animBg="1"/>
      <p:bldP spid="3" grpId="1" animBg="1"/>
      <p:bldP spid="4" grpId="0" animBg="1"/>
      <p:bldP spid="4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2_Blank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1395E965-1266-B021-B306-493C8973DA4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702122" y="253445"/>
            <a:ext cx="231061" cy="325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58713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EE64E525-96FE-69A1-FB81-0E0E743C615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479426"/>
            <a:ext cx="6172200" cy="5899147"/>
          </a:xfrm>
          <a:custGeom>
            <a:avLst/>
            <a:gdLst>
              <a:gd name="connsiteX0" fmla="*/ 145699 w 6172200"/>
              <a:gd name="connsiteY0" fmla="*/ 0 h 5899147"/>
              <a:gd name="connsiteX1" fmla="*/ 6026501 w 6172200"/>
              <a:gd name="connsiteY1" fmla="*/ 0 h 5899147"/>
              <a:gd name="connsiteX2" fmla="*/ 6083208 w 6172200"/>
              <a:gd name="connsiteY2" fmla="*/ 11449 h 5899147"/>
              <a:gd name="connsiteX3" fmla="*/ 6172200 w 6172200"/>
              <a:gd name="connsiteY3" fmla="*/ 145707 h 5899147"/>
              <a:gd name="connsiteX4" fmla="*/ 6172200 w 6172200"/>
              <a:gd name="connsiteY4" fmla="*/ 5753438 h 5899147"/>
              <a:gd name="connsiteX5" fmla="*/ 6026491 w 6172200"/>
              <a:gd name="connsiteY5" fmla="*/ 5899147 h 5899147"/>
              <a:gd name="connsiteX6" fmla="*/ 145709 w 6172200"/>
              <a:gd name="connsiteY6" fmla="*/ 5899147 h 5899147"/>
              <a:gd name="connsiteX7" fmla="*/ 0 w 6172200"/>
              <a:gd name="connsiteY7" fmla="*/ 5753438 h 5899147"/>
              <a:gd name="connsiteX8" fmla="*/ 0 w 6172200"/>
              <a:gd name="connsiteY8" fmla="*/ 145707 h 5899147"/>
              <a:gd name="connsiteX9" fmla="*/ 88993 w 6172200"/>
              <a:gd name="connsiteY9" fmla="*/ 11449 h 58991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172200" h="5899147">
                <a:moveTo>
                  <a:pt x="145699" y="0"/>
                </a:moveTo>
                <a:lnTo>
                  <a:pt x="6026501" y="0"/>
                </a:lnTo>
                <a:lnTo>
                  <a:pt x="6083208" y="11449"/>
                </a:lnTo>
                <a:cubicBezTo>
                  <a:pt x="6135505" y="33568"/>
                  <a:pt x="6172200" y="85352"/>
                  <a:pt x="6172200" y="145707"/>
                </a:cubicBezTo>
                <a:lnTo>
                  <a:pt x="6172200" y="5753438"/>
                </a:lnTo>
                <a:cubicBezTo>
                  <a:pt x="6172200" y="5833911"/>
                  <a:pt x="6106964" y="5899147"/>
                  <a:pt x="6026491" y="5899147"/>
                </a:cubicBezTo>
                <a:lnTo>
                  <a:pt x="145709" y="5899147"/>
                </a:lnTo>
                <a:cubicBezTo>
                  <a:pt x="65236" y="5899147"/>
                  <a:pt x="0" y="5833911"/>
                  <a:pt x="0" y="5753438"/>
                </a:cubicBezTo>
                <a:lnTo>
                  <a:pt x="0" y="145707"/>
                </a:lnTo>
                <a:cubicBezTo>
                  <a:pt x="0" y="85352"/>
                  <a:pt x="36696" y="33568"/>
                  <a:pt x="88993" y="11449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0DEFAC4-9989-F267-1A41-84E68BD04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6" y="457200"/>
            <a:ext cx="4114800" cy="1600200"/>
          </a:xfrm>
        </p:spPr>
        <p:txBody>
          <a:bodyPr lIns="0" tIns="0" rIns="0" bIns="0" anchor="b">
            <a:normAutofit/>
          </a:bodyPr>
          <a:lstStyle>
            <a:lvl1pPr>
              <a:lnSpc>
                <a:spcPct val="100000"/>
              </a:lnSpc>
              <a:defRPr sz="3600">
                <a:solidFill>
                  <a:schemeClr val="accent5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597A1767-8E5B-C0CD-4080-D9DE4260BD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7226" y="2367418"/>
            <a:ext cx="4114800" cy="4011157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Sanctuary Primary">
            <a:extLst>
              <a:ext uri="{FF2B5EF4-FFF2-40B4-BE49-F238E27FC236}">
                <a16:creationId xmlns:a16="http://schemas.microsoft.com/office/drawing/2014/main" id="{F3A4BCEF-A971-A6C2-F8DC-EFC0222A4BA4}"/>
              </a:ext>
            </a:extLst>
          </p:cNvPr>
          <p:cNvSpPr>
            <a:spLocks noChangeAspect="1"/>
          </p:cNvSpPr>
          <p:nvPr userDrawn="1"/>
        </p:nvSpPr>
        <p:spPr>
          <a:xfrm>
            <a:off x="662463" y="2180458"/>
            <a:ext cx="268716" cy="64815"/>
          </a:xfrm>
          <a:custGeom>
            <a:avLst/>
            <a:gdLst>
              <a:gd name="connsiteX0" fmla="*/ 4990148 w 5313513"/>
              <a:gd name="connsiteY0" fmla="*/ 0 h 1281637"/>
              <a:gd name="connsiteX1" fmla="*/ 320993 w 5313513"/>
              <a:gd name="connsiteY1" fmla="*/ 0 h 1281637"/>
              <a:gd name="connsiteX2" fmla="*/ 0 w 5313513"/>
              <a:gd name="connsiteY2" fmla="*/ 641766 h 1281637"/>
              <a:gd name="connsiteX3" fmla="*/ 320993 w 5313513"/>
              <a:gd name="connsiteY3" fmla="*/ 1281631 h 1281637"/>
              <a:gd name="connsiteX4" fmla="*/ 4990148 w 5313513"/>
              <a:gd name="connsiteY4" fmla="*/ 1281631 h 1281637"/>
              <a:gd name="connsiteX5" fmla="*/ 5313045 w 5313513"/>
              <a:gd name="connsiteY5" fmla="*/ 641766 h 1281637"/>
              <a:gd name="connsiteX6" fmla="*/ 4990148 w 5313513"/>
              <a:gd name="connsiteY6" fmla="*/ 0 h 1281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313513" h="1281637">
                <a:moveTo>
                  <a:pt x="4990148" y="0"/>
                </a:moveTo>
                <a:lnTo>
                  <a:pt x="320993" y="0"/>
                </a:lnTo>
                <a:cubicBezTo>
                  <a:pt x="0" y="0"/>
                  <a:pt x="0" y="443057"/>
                  <a:pt x="0" y="641766"/>
                </a:cubicBezTo>
                <a:cubicBezTo>
                  <a:pt x="1905" y="827166"/>
                  <a:pt x="0" y="1283533"/>
                  <a:pt x="320993" y="1281631"/>
                </a:cubicBezTo>
                <a:lnTo>
                  <a:pt x="4990148" y="1281631"/>
                </a:lnTo>
                <a:cubicBezTo>
                  <a:pt x="5315903" y="1283533"/>
                  <a:pt x="5312093" y="828116"/>
                  <a:pt x="5313045" y="641766"/>
                </a:cubicBezTo>
                <a:cubicBezTo>
                  <a:pt x="5315903" y="443057"/>
                  <a:pt x="5315903" y="0"/>
                  <a:pt x="4990148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  <a:effectLst/>
        </p:spPr>
        <p:txBody>
          <a:bodyPr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u="none" strike="noStrike" kern="1200" cap="none" spc="0" normalizeH="0" baseline="0" noProof="0">
              <a:ln>
                <a:noFill/>
              </a:ln>
              <a:solidFill>
                <a:schemeClr val="bg1">
                  <a:lumMod val="25000"/>
                </a:schemeClr>
              </a:solidFill>
              <a:effectLst/>
              <a:uLnTx/>
              <a:uFillTx/>
              <a:latin typeface="RlwyPPT Med" pitchFamily="2" charset="77"/>
              <a:ea typeface="+mn-ea"/>
              <a:cs typeface="+mn-cs"/>
            </a:endParaRP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781719BA-342E-103A-5C05-69487323102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702122" y="253445"/>
            <a:ext cx="231061" cy="325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790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1.48148E-6 L -0.01354 0.03449 " pathEditMode="relative" rAng="0" ptsTypes="AA">
                                      <p:cBhvr>
                                        <p:cTn id="13" dur="100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7" y="1713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pat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3.75E-6 -1.11022E-16 L -0.01355 0.03449 " pathEditMode="relative" rAng="0" ptsTypes="AA">
                                      <p:cBhvr>
                                        <p:cTn id="18" dur="10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7" y="1713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path" presetSubtype="0" decel="100000" fill="hold" grpId="1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2"/>
                                    </p:cond>
                                  </p:endCondLst>
                                  <p:childTnLst>
                                    <p:animMotion origin="layout" path="M 2.08333E-6 1.85185E-6 L 0.01237 0.02847 " pathEditMode="relative" rAng="0" ptsTypes="AA">
                                      <p:cBhvr>
                                        <p:cTn id="23" dur="100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2" y="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1" grpId="1"/>
      <p:bldP spid="6" grpId="0"/>
      <p:bldP spid="6" grpId="1"/>
      <p:bldP spid="7" grpId="0">
        <p:tmplLst>
          <p:tmpl>
            <p:tnLst>
              <p:par>
                <p:cTn presetID="10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1">
        <p:tmplLst>
          <p:tmpl>
            <p:tnLst>
              <p:par>
                <p:cTn presetID="42" presetClass="path" presetSubtype="0" decel="100000" fill="hold" nodeType="withEffect">
                  <p:stCondLst>
                    <p:cond delay="200"/>
                  </p:stCondLst>
                  <p:childTnLst>
                    <p:animMotion origin="layout" path="M 3.75E-6 -1.11022E-16 L -0.01355 0.03449 " pathEditMode="relative" rAng="0" ptsTypes="AA">
                      <p:cBhvr>
                        <p:cTn dur="1000" spd="-100000" fill="hold"/>
                        <p:tgtEl>
                          <p:spTgt spid="7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-677" y="1713"/>
                    </p:animMotion>
                  </p:childTnLst>
                </p:cTn>
              </p:par>
            </p:tnLst>
          </p:tmpl>
        </p:tmplLst>
      </p:bldP>
      <p:bldP spid="8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lank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00B7660-133E-C0C8-DF6F-552C1AE8375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3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3471" cy="6858000"/>
          </a:xfrm>
          <a:prstGeom prst="rect">
            <a:avLst/>
          </a:prstGeom>
        </p:spPr>
      </p:pic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EE64E525-96FE-69A1-FB81-0E0E743C615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479426"/>
            <a:ext cx="6172200" cy="5899147"/>
          </a:xfrm>
          <a:custGeom>
            <a:avLst/>
            <a:gdLst>
              <a:gd name="connsiteX0" fmla="*/ 145699 w 6172200"/>
              <a:gd name="connsiteY0" fmla="*/ 0 h 5899147"/>
              <a:gd name="connsiteX1" fmla="*/ 6026501 w 6172200"/>
              <a:gd name="connsiteY1" fmla="*/ 0 h 5899147"/>
              <a:gd name="connsiteX2" fmla="*/ 6083208 w 6172200"/>
              <a:gd name="connsiteY2" fmla="*/ 11449 h 5899147"/>
              <a:gd name="connsiteX3" fmla="*/ 6172200 w 6172200"/>
              <a:gd name="connsiteY3" fmla="*/ 145707 h 5899147"/>
              <a:gd name="connsiteX4" fmla="*/ 6172200 w 6172200"/>
              <a:gd name="connsiteY4" fmla="*/ 5753438 h 5899147"/>
              <a:gd name="connsiteX5" fmla="*/ 6026491 w 6172200"/>
              <a:gd name="connsiteY5" fmla="*/ 5899147 h 5899147"/>
              <a:gd name="connsiteX6" fmla="*/ 145709 w 6172200"/>
              <a:gd name="connsiteY6" fmla="*/ 5899147 h 5899147"/>
              <a:gd name="connsiteX7" fmla="*/ 0 w 6172200"/>
              <a:gd name="connsiteY7" fmla="*/ 5753438 h 5899147"/>
              <a:gd name="connsiteX8" fmla="*/ 0 w 6172200"/>
              <a:gd name="connsiteY8" fmla="*/ 145707 h 5899147"/>
              <a:gd name="connsiteX9" fmla="*/ 88993 w 6172200"/>
              <a:gd name="connsiteY9" fmla="*/ 11449 h 58991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172200" h="5899147">
                <a:moveTo>
                  <a:pt x="145699" y="0"/>
                </a:moveTo>
                <a:lnTo>
                  <a:pt x="6026501" y="0"/>
                </a:lnTo>
                <a:lnTo>
                  <a:pt x="6083208" y="11449"/>
                </a:lnTo>
                <a:cubicBezTo>
                  <a:pt x="6135505" y="33568"/>
                  <a:pt x="6172200" y="85352"/>
                  <a:pt x="6172200" y="145707"/>
                </a:cubicBezTo>
                <a:lnTo>
                  <a:pt x="6172200" y="5753438"/>
                </a:lnTo>
                <a:cubicBezTo>
                  <a:pt x="6172200" y="5833911"/>
                  <a:pt x="6106964" y="5899147"/>
                  <a:pt x="6026491" y="5899147"/>
                </a:cubicBezTo>
                <a:lnTo>
                  <a:pt x="145709" y="5899147"/>
                </a:lnTo>
                <a:cubicBezTo>
                  <a:pt x="65236" y="5899147"/>
                  <a:pt x="0" y="5833911"/>
                  <a:pt x="0" y="5753438"/>
                </a:cubicBezTo>
                <a:lnTo>
                  <a:pt x="0" y="145707"/>
                </a:lnTo>
                <a:cubicBezTo>
                  <a:pt x="0" y="85352"/>
                  <a:pt x="36696" y="33568"/>
                  <a:pt x="88993" y="11449"/>
                </a:cubicBezTo>
                <a:close/>
              </a:path>
            </a:pathLst>
          </a:custGeom>
          <a:effectLst>
            <a:outerShdw blurRad="152400" dist="76200" dir="2700000" algn="tl" rotWithShape="0">
              <a:prstClr val="black">
                <a:alpha val="20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0DEFAC4-9989-F267-1A41-84E68BD04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6" y="457200"/>
            <a:ext cx="4114800" cy="1600200"/>
          </a:xfrm>
        </p:spPr>
        <p:txBody>
          <a:bodyPr lIns="0" tIns="0" rIns="0" bIns="0" anchor="b">
            <a:normAutofit/>
          </a:bodyPr>
          <a:lstStyle>
            <a:lvl1pPr>
              <a:lnSpc>
                <a:spcPct val="100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597A1767-8E5B-C0CD-4080-D9DE4260BD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7226" y="2367418"/>
            <a:ext cx="4114800" cy="4011157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Sanctuary Primary">
            <a:extLst>
              <a:ext uri="{FF2B5EF4-FFF2-40B4-BE49-F238E27FC236}">
                <a16:creationId xmlns:a16="http://schemas.microsoft.com/office/drawing/2014/main" id="{F3A4BCEF-A971-A6C2-F8DC-EFC0222A4BA4}"/>
              </a:ext>
            </a:extLst>
          </p:cNvPr>
          <p:cNvSpPr>
            <a:spLocks noChangeAspect="1"/>
          </p:cNvSpPr>
          <p:nvPr userDrawn="1"/>
        </p:nvSpPr>
        <p:spPr>
          <a:xfrm>
            <a:off x="662463" y="2180458"/>
            <a:ext cx="268716" cy="64815"/>
          </a:xfrm>
          <a:custGeom>
            <a:avLst/>
            <a:gdLst>
              <a:gd name="connsiteX0" fmla="*/ 4990148 w 5313513"/>
              <a:gd name="connsiteY0" fmla="*/ 0 h 1281637"/>
              <a:gd name="connsiteX1" fmla="*/ 320993 w 5313513"/>
              <a:gd name="connsiteY1" fmla="*/ 0 h 1281637"/>
              <a:gd name="connsiteX2" fmla="*/ 0 w 5313513"/>
              <a:gd name="connsiteY2" fmla="*/ 641766 h 1281637"/>
              <a:gd name="connsiteX3" fmla="*/ 320993 w 5313513"/>
              <a:gd name="connsiteY3" fmla="*/ 1281631 h 1281637"/>
              <a:gd name="connsiteX4" fmla="*/ 4990148 w 5313513"/>
              <a:gd name="connsiteY4" fmla="*/ 1281631 h 1281637"/>
              <a:gd name="connsiteX5" fmla="*/ 5313045 w 5313513"/>
              <a:gd name="connsiteY5" fmla="*/ 641766 h 1281637"/>
              <a:gd name="connsiteX6" fmla="*/ 4990148 w 5313513"/>
              <a:gd name="connsiteY6" fmla="*/ 0 h 1281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313513" h="1281637">
                <a:moveTo>
                  <a:pt x="4990148" y="0"/>
                </a:moveTo>
                <a:lnTo>
                  <a:pt x="320993" y="0"/>
                </a:lnTo>
                <a:cubicBezTo>
                  <a:pt x="0" y="0"/>
                  <a:pt x="0" y="443057"/>
                  <a:pt x="0" y="641766"/>
                </a:cubicBezTo>
                <a:cubicBezTo>
                  <a:pt x="1905" y="827166"/>
                  <a:pt x="0" y="1283533"/>
                  <a:pt x="320993" y="1281631"/>
                </a:cubicBezTo>
                <a:lnTo>
                  <a:pt x="4990148" y="1281631"/>
                </a:lnTo>
                <a:cubicBezTo>
                  <a:pt x="5315903" y="1283533"/>
                  <a:pt x="5312093" y="828116"/>
                  <a:pt x="5313045" y="641766"/>
                </a:cubicBezTo>
                <a:cubicBezTo>
                  <a:pt x="5315903" y="443057"/>
                  <a:pt x="5315903" y="0"/>
                  <a:pt x="4990148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  <a:effectLst/>
        </p:spPr>
        <p:txBody>
          <a:bodyPr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RlwyPPT Med" pitchFamily="2" charset="77"/>
              <a:ea typeface="+mn-ea"/>
              <a:cs typeface="+mn-cs"/>
            </a:endParaRP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ED52E720-C3EA-E570-9D94-12DB175E96A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702122" y="253445"/>
            <a:ext cx="231061" cy="325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010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1.48148E-6 L -0.01354 0.03449 " pathEditMode="relative" rAng="0" ptsTypes="AA">
                                      <p:cBhvr>
                                        <p:cTn id="13" dur="100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7" y="1713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pat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3.75E-6 -1.11022E-16 L -0.01355 0.03449 " pathEditMode="relative" rAng="0" ptsTypes="AA">
                                      <p:cBhvr>
                                        <p:cTn id="18" dur="10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7" y="1713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path" presetSubtype="0" decel="100000" fill="hold" grpId="1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2"/>
                                    </p:cond>
                                  </p:endCondLst>
                                  <p:childTnLst>
                                    <p:animMotion origin="layout" path="M 2.08333E-6 1.85185E-6 L 0.01237 0.02847 " pathEditMode="relative" rAng="0" ptsTypes="AA">
                                      <p:cBhvr>
                                        <p:cTn id="23" dur="100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2" y="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1" grpId="1"/>
      <p:bldP spid="6" grpId="0"/>
      <p:bldP spid="6" grpId="1"/>
      <p:bldP spid="7" grpId="0">
        <p:tmplLst>
          <p:tmpl>
            <p:tnLst>
              <p:par>
                <p:cTn presetID="10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1">
        <p:tmplLst>
          <p:tmpl>
            <p:tnLst>
              <p:par>
                <p:cTn presetID="42" presetClass="path" presetSubtype="0" decel="100000" fill="hold" nodeType="withEffect">
                  <p:stCondLst>
                    <p:cond delay="200"/>
                  </p:stCondLst>
                  <p:childTnLst>
                    <p:animMotion origin="layout" path="M 3.75E-6 -1.11022E-16 L -0.01355 0.03449 " pathEditMode="relative" rAng="0" ptsTypes="AA">
                      <p:cBhvr>
                        <p:cTn dur="1000" spd="-100000" fill="hold"/>
                        <p:tgtEl>
                          <p:spTgt spid="7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-677" y="1713"/>
                    </p:animMotion>
                  </p:childTnLst>
                </p:cTn>
              </p:par>
            </p:tnLst>
          </p:tmpl>
        </p:tmplLst>
      </p:bldP>
      <p:bldP spid="8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6B77794-1974-0B4E-433C-892F2E39495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61464" y="0"/>
            <a:ext cx="4332007" cy="685800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290B28CE-766D-5E8E-65E3-17E9CA037DC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702122" y="253445"/>
            <a:ext cx="231061" cy="32585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C2572F4-F79C-4053-26C2-5E4B637E41B0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5102205" y="1049449"/>
            <a:ext cx="8549640" cy="5231544"/>
          </a:xfrm>
          <a:prstGeom prst="rect">
            <a:avLst/>
          </a:prstGeom>
        </p:spPr>
      </p:pic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4F38A377-2FDB-10C5-BBD7-7BC3F241886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67926" y="1288111"/>
            <a:ext cx="6637421" cy="4290363"/>
          </a:xfrm>
          <a:custGeom>
            <a:avLst/>
            <a:gdLst>
              <a:gd name="connsiteX0" fmla="*/ 84406 w 6649221"/>
              <a:gd name="connsiteY0" fmla="*/ 0 h 4313007"/>
              <a:gd name="connsiteX1" fmla="*/ 6564815 w 6649221"/>
              <a:gd name="connsiteY1" fmla="*/ 0 h 4313007"/>
              <a:gd name="connsiteX2" fmla="*/ 6649221 w 6649221"/>
              <a:gd name="connsiteY2" fmla="*/ 84406 h 4313007"/>
              <a:gd name="connsiteX3" fmla="*/ 6649221 w 6649221"/>
              <a:gd name="connsiteY3" fmla="*/ 4313007 h 4313007"/>
              <a:gd name="connsiteX4" fmla="*/ 0 w 6649221"/>
              <a:gd name="connsiteY4" fmla="*/ 4313007 h 4313007"/>
              <a:gd name="connsiteX5" fmla="*/ 0 w 6649221"/>
              <a:gd name="connsiteY5" fmla="*/ 84406 h 4313007"/>
              <a:gd name="connsiteX6" fmla="*/ 84406 w 6649221"/>
              <a:gd name="connsiteY6" fmla="*/ 0 h 4313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649221" h="4313007">
                <a:moveTo>
                  <a:pt x="84406" y="0"/>
                </a:moveTo>
                <a:lnTo>
                  <a:pt x="6564815" y="0"/>
                </a:lnTo>
                <a:cubicBezTo>
                  <a:pt x="6611431" y="0"/>
                  <a:pt x="6649221" y="37790"/>
                  <a:pt x="6649221" y="84406"/>
                </a:cubicBezTo>
                <a:lnTo>
                  <a:pt x="6649221" y="4313007"/>
                </a:lnTo>
                <a:lnTo>
                  <a:pt x="0" y="4313007"/>
                </a:lnTo>
                <a:lnTo>
                  <a:pt x="0" y="84406"/>
                </a:lnTo>
                <a:cubicBezTo>
                  <a:pt x="0" y="37790"/>
                  <a:pt x="37790" y="0"/>
                  <a:pt x="84406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808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3.7037E-6 L 0.02865 0.00394 " pathEditMode="relative" rAng="0" ptsTypes="AA">
                                      <p:cBhvr>
                                        <p:cTn id="9" dur="100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32" y="185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decel="100000" fill="hold" grpId="1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animMotion origin="layout" path="M 6.25E-7 -3.7037E-6 L 0.02865 0.00394 " pathEditMode="relative" rAng="0" ptsTypes="AA">
                                      <p:cBhvr>
                                        <p:cTn id="14" dur="100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32" y="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2" grpId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120FBE2-E149-A969-1249-04954BF6863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59993" y="0"/>
            <a:ext cx="4332007" cy="6858000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EC76CD70-1010-5D01-6A4E-003E34C5272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702122" y="253445"/>
            <a:ext cx="231061" cy="325855"/>
          </a:xfrm>
          <a:prstGeom prst="rect">
            <a:avLst/>
          </a:prstGeom>
        </p:spPr>
      </p:pic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3AAFA181-9CFB-07E9-E59D-706045DA898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461000" y="1888068"/>
            <a:ext cx="3407833" cy="7404100"/>
          </a:xfrm>
          <a:custGeom>
            <a:avLst/>
            <a:gdLst>
              <a:gd name="connsiteX0" fmla="*/ 1335779 w 3407833"/>
              <a:gd name="connsiteY0" fmla="*/ 100217 h 7404100"/>
              <a:gd name="connsiteX1" fmla="*/ 1203070 w 3407833"/>
              <a:gd name="connsiteY1" fmla="*/ 188183 h 7404100"/>
              <a:gd name="connsiteX2" fmla="*/ 1191751 w 3407833"/>
              <a:gd name="connsiteY2" fmla="*/ 244245 h 7404100"/>
              <a:gd name="connsiteX3" fmla="*/ 1203070 w 3407833"/>
              <a:gd name="connsiteY3" fmla="*/ 300306 h 7404100"/>
              <a:gd name="connsiteX4" fmla="*/ 1335779 w 3407833"/>
              <a:gd name="connsiteY4" fmla="*/ 388272 h 7404100"/>
              <a:gd name="connsiteX5" fmla="*/ 2070781 w 3407833"/>
              <a:gd name="connsiteY5" fmla="*/ 388273 h 7404100"/>
              <a:gd name="connsiteX6" fmla="*/ 2214809 w 3407833"/>
              <a:gd name="connsiteY6" fmla="*/ 244245 h 7404100"/>
              <a:gd name="connsiteX7" fmla="*/ 2214810 w 3407833"/>
              <a:gd name="connsiteY7" fmla="*/ 244245 h 7404100"/>
              <a:gd name="connsiteX8" fmla="*/ 2070782 w 3407833"/>
              <a:gd name="connsiteY8" fmla="*/ 100217 h 7404100"/>
              <a:gd name="connsiteX9" fmla="*/ 431295 w 3407833"/>
              <a:gd name="connsiteY9" fmla="*/ 0 h 7404100"/>
              <a:gd name="connsiteX10" fmla="*/ 2976538 w 3407833"/>
              <a:gd name="connsiteY10" fmla="*/ 0 h 7404100"/>
              <a:gd name="connsiteX11" fmla="*/ 3407833 w 3407833"/>
              <a:gd name="connsiteY11" fmla="*/ 431295 h 7404100"/>
              <a:gd name="connsiteX12" fmla="*/ 3407833 w 3407833"/>
              <a:gd name="connsiteY12" fmla="*/ 6972805 h 7404100"/>
              <a:gd name="connsiteX13" fmla="*/ 2976538 w 3407833"/>
              <a:gd name="connsiteY13" fmla="*/ 7404100 h 7404100"/>
              <a:gd name="connsiteX14" fmla="*/ 431295 w 3407833"/>
              <a:gd name="connsiteY14" fmla="*/ 7404100 h 7404100"/>
              <a:gd name="connsiteX15" fmla="*/ 0 w 3407833"/>
              <a:gd name="connsiteY15" fmla="*/ 6972805 h 7404100"/>
              <a:gd name="connsiteX16" fmla="*/ 0 w 3407833"/>
              <a:gd name="connsiteY16" fmla="*/ 431295 h 7404100"/>
              <a:gd name="connsiteX17" fmla="*/ 431295 w 3407833"/>
              <a:gd name="connsiteY17" fmla="*/ 0 h 7404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407833" h="7404100">
                <a:moveTo>
                  <a:pt x="1335779" y="100217"/>
                </a:moveTo>
                <a:cubicBezTo>
                  <a:pt x="1276121" y="100217"/>
                  <a:pt x="1224934" y="136489"/>
                  <a:pt x="1203070" y="188183"/>
                </a:cubicBezTo>
                <a:lnTo>
                  <a:pt x="1191751" y="244245"/>
                </a:lnTo>
                <a:lnTo>
                  <a:pt x="1203070" y="300306"/>
                </a:lnTo>
                <a:cubicBezTo>
                  <a:pt x="1224934" y="352000"/>
                  <a:pt x="1276121" y="388272"/>
                  <a:pt x="1335779" y="388272"/>
                </a:cubicBezTo>
                <a:lnTo>
                  <a:pt x="2070781" y="388273"/>
                </a:lnTo>
                <a:cubicBezTo>
                  <a:pt x="2150325" y="388273"/>
                  <a:pt x="2214809" y="323789"/>
                  <a:pt x="2214809" y="244245"/>
                </a:cubicBezTo>
                <a:lnTo>
                  <a:pt x="2214810" y="244245"/>
                </a:lnTo>
                <a:cubicBezTo>
                  <a:pt x="2214810" y="164701"/>
                  <a:pt x="2150326" y="100217"/>
                  <a:pt x="2070782" y="100217"/>
                </a:cubicBezTo>
                <a:close/>
                <a:moveTo>
                  <a:pt x="431295" y="0"/>
                </a:moveTo>
                <a:lnTo>
                  <a:pt x="2976538" y="0"/>
                </a:lnTo>
                <a:cubicBezTo>
                  <a:pt x="3214736" y="0"/>
                  <a:pt x="3407833" y="193097"/>
                  <a:pt x="3407833" y="431295"/>
                </a:cubicBezTo>
                <a:lnTo>
                  <a:pt x="3407833" y="6972805"/>
                </a:lnTo>
                <a:cubicBezTo>
                  <a:pt x="3407833" y="7211003"/>
                  <a:pt x="3214736" y="7404100"/>
                  <a:pt x="2976538" y="7404100"/>
                </a:cubicBezTo>
                <a:lnTo>
                  <a:pt x="431295" y="7404100"/>
                </a:lnTo>
                <a:cubicBezTo>
                  <a:pt x="193097" y="7404100"/>
                  <a:pt x="0" y="7211003"/>
                  <a:pt x="0" y="6972805"/>
                </a:cubicBezTo>
                <a:lnTo>
                  <a:pt x="0" y="431295"/>
                </a:lnTo>
                <a:cubicBezTo>
                  <a:pt x="0" y="193097"/>
                  <a:pt x="193097" y="0"/>
                  <a:pt x="431295" y="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15758313-EBFF-98B8-8E20-2FBB5E6D36B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241649" y="1699631"/>
            <a:ext cx="3854839" cy="7780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9758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1.85185E-6 L -0.00091 0.04236 " pathEditMode="relative" rAng="0" ptsTypes="AA">
                                      <p:cBhvr>
                                        <p:cTn id="9" dur="1000" spd="-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2106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1.85185E-6 L -0.00091 0.04236 " pathEditMode="relative" rAng="0" ptsTypes="AA">
                                      <p:cBhvr>
                                        <p:cTn id="14" dur="100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21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6" grpId="1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Blank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8B5F87D-47DD-B931-FD5A-3506F474468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3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3471" cy="6858000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5EEEC321-B8E4-DB41-57A6-CA782AC3CCB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702122" y="253445"/>
            <a:ext cx="231061" cy="325855"/>
          </a:xfrm>
          <a:prstGeom prst="rect">
            <a:avLst/>
          </a:prstGeom>
        </p:spPr>
      </p:pic>
      <p:sp>
        <p:nvSpPr>
          <p:cNvPr id="4" name="Picture Placeholder 15">
            <a:extLst>
              <a:ext uri="{FF2B5EF4-FFF2-40B4-BE49-F238E27FC236}">
                <a16:creationId xmlns:a16="http://schemas.microsoft.com/office/drawing/2014/main" id="{FF1D4314-18E8-6077-5B11-E49DB80A9F8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461000" y="1888068"/>
            <a:ext cx="3407833" cy="7404100"/>
          </a:xfrm>
          <a:custGeom>
            <a:avLst/>
            <a:gdLst>
              <a:gd name="connsiteX0" fmla="*/ 1335779 w 3407833"/>
              <a:gd name="connsiteY0" fmla="*/ 100217 h 7404100"/>
              <a:gd name="connsiteX1" fmla="*/ 1203070 w 3407833"/>
              <a:gd name="connsiteY1" fmla="*/ 188183 h 7404100"/>
              <a:gd name="connsiteX2" fmla="*/ 1191751 w 3407833"/>
              <a:gd name="connsiteY2" fmla="*/ 244245 h 7404100"/>
              <a:gd name="connsiteX3" fmla="*/ 1203070 w 3407833"/>
              <a:gd name="connsiteY3" fmla="*/ 300306 h 7404100"/>
              <a:gd name="connsiteX4" fmla="*/ 1335779 w 3407833"/>
              <a:gd name="connsiteY4" fmla="*/ 388272 h 7404100"/>
              <a:gd name="connsiteX5" fmla="*/ 2070781 w 3407833"/>
              <a:gd name="connsiteY5" fmla="*/ 388273 h 7404100"/>
              <a:gd name="connsiteX6" fmla="*/ 2214809 w 3407833"/>
              <a:gd name="connsiteY6" fmla="*/ 244245 h 7404100"/>
              <a:gd name="connsiteX7" fmla="*/ 2214810 w 3407833"/>
              <a:gd name="connsiteY7" fmla="*/ 244245 h 7404100"/>
              <a:gd name="connsiteX8" fmla="*/ 2070782 w 3407833"/>
              <a:gd name="connsiteY8" fmla="*/ 100217 h 7404100"/>
              <a:gd name="connsiteX9" fmla="*/ 431295 w 3407833"/>
              <a:gd name="connsiteY9" fmla="*/ 0 h 7404100"/>
              <a:gd name="connsiteX10" fmla="*/ 2976538 w 3407833"/>
              <a:gd name="connsiteY10" fmla="*/ 0 h 7404100"/>
              <a:gd name="connsiteX11" fmla="*/ 3407833 w 3407833"/>
              <a:gd name="connsiteY11" fmla="*/ 431295 h 7404100"/>
              <a:gd name="connsiteX12" fmla="*/ 3407833 w 3407833"/>
              <a:gd name="connsiteY12" fmla="*/ 6972805 h 7404100"/>
              <a:gd name="connsiteX13" fmla="*/ 2976538 w 3407833"/>
              <a:gd name="connsiteY13" fmla="*/ 7404100 h 7404100"/>
              <a:gd name="connsiteX14" fmla="*/ 431295 w 3407833"/>
              <a:gd name="connsiteY14" fmla="*/ 7404100 h 7404100"/>
              <a:gd name="connsiteX15" fmla="*/ 0 w 3407833"/>
              <a:gd name="connsiteY15" fmla="*/ 6972805 h 7404100"/>
              <a:gd name="connsiteX16" fmla="*/ 0 w 3407833"/>
              <a:gd name="connsiteY16" fmla="*/ 431295 h 7404100"/>
              <a:gd name="connsiteX17" fmla="*/ 431295 w 3407833"/>
              <a:gd name="connsiteY17" fmla="*/ 0 h 7404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407833" h="7404100">
                <a:moveTo>
                  <a:pt x="1335779" y="100217"/>
                </a:moveTo>
                <a:cubicBezTo>
                  <a:pt x="1276121" y="100217"/>
                  <a:pt x="1224934" y="136489"/>
                  <a:pt x="1203070" y="188183"/>
                </a:cubicBezTo>
                <a:lnTo>
                  <a:pt x="1191751" y="244245"/>
                </a:lnTo>
                <a:lnTo>
                  <a:pt x="1203070" y="300306"/>
                </a:lnTo>
                <a:cubicBezTo>
                  <a:pt x="1224934" y="352000"/>
                  <a:pt x="1276121" y="388272"/>
                  <a:pt x="1335779" y="388272"/>
                </a:cubicBezTo>
                <a:lnTo>
                  <a:pt x="2070781" y="388273"/>
                </a:lnTo>
                <a:cubicBezTo>
                  <a:pt x="2150325" y="388273"/>
                  <a:pt x="2214809" y="323789"/>
                  <a:pt x="2214809" y="244245"/>
                </a:cubicBezTo>
                <a:lnTo>
                  <a:pt x="2214810" y="244245"/>
                </a:lnTo>
                <a:cubicBezTo>
                  <a:pt x="2214810" y="164701"/>
                  <a:pt x="2150326" y="100217"/>
                  <a:pt x="2070782" y="100217"/>
                </a:cubicBezTo>
                <a:close/>
                <a:moveTo>
                  <a:pt x="431295" y="0"/>
                </a:moveTo>
                <a:lnTo>
                  <a:pt x="2976538" y="0"/>
                </a:lnTo>
                <a:cubicBezTo>
                  <a:pt x="3214736" y="0"/>
                  <a:pt x="3407833" y="193097"/>
                  <a:pt x="3407833" y="431295"/>
                </a:cubicBezTo>
                <a:lnTo>
                  <a:pt x="3407833" y="6972805"/>
                </a:lnTo>
                <a:cubicBezTo>
                  <a:pt x="3407833" y="7211003"/>
                  <a:pt x="3214736" y="7404100"/>
                  <a:pt x="2976538" y="7404100"/>
                </a:cubicBezTo>
                <a:lnTo>
                  <a:pt x="431295" y="7404100"/>
                </a:lnTo>
                <a:cubicBezTo>
                  <a:pt x="193097" y="7404100"/>
                  <a:pt x="0" y="7211003"/>
                  <a:pt x="0" y="6972805"/>
                </a:cubicBezTo>
                <a:lnTo>
                  <a:pt x="0" y="431295"/>
                </a:lnTo>
                <a:cubicBezTo>
                  <a:pt x="0" y="193097"/>
                  <a:pt x="193097" y="0"/>
                  <a:pt x="431295" y="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A4B2475E-58CD-974F-D87C-0322327A003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241649" y="1699631"/>
            <a:ext cx="3854839" cy="7780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608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1.85185E-6 L -0.00091 0.04236 " pathEditMode="relative" rAng="0" ptsTypes="AA">
                                      <p:cBhvr>
                                        <p:cTn id="9" dur="100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2106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1.85185E-6 L -0.00091 0.04236 " pathEditMode="relative" rAng="0" ptsTypes="AA">
                                      <p:cBhvr>
                                        <p:cTn id="14" dur="100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21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3667663-942D-7E9A-B355-FE6992C7EBB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1451428" cy="6858000"/>
          </a:xfrm>
          <a:prstGeom prst="rect">
            <a:avLst/>
          </a:prstGeom>
        </p:spPr>
      </p:pic>
      <p:sp>
        <p:nvSpPr>
          <p:cNvPr id="5" name="Picture Placeholder 8">
            <a:extLst>
              <a:ext uri="{FF2B5EF4-FFF2-40B4-BE49-F238E27FC236}">
                <a16:creationId xmlns:a16="http://schemas.microsoft.com/office/drawing/2014/main" id="{2FB07E37-81F1-6B3D-2B5B-584AF77E9E3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737902" y="716206"/>
            <a:ext cx="4758359" cy="5425588"/>
          </a:xfrm>
          <a:prstGeom prst="roundRect">
            <a:avLst>
              <a:gd name="adj" fmla="val 5495"/>
            </a:avLst>
          </a:prstGeom>
          <a:solidFill>
            <a:schemeClr val="bg2">
              <a:lumMod val="7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ID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3C25E739-6A00-F821-E9A9-4C52C31C7F0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702122" y="253445"/>
            <a:ext cx="231061" cy="325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762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3.7037E-6 L -0.02565 0.00324 " pathEditMode="relative" rAng="0" ptsTypes="AA">
                                      <p:cBhvr>
                                        <p:cTn id="9" dur="100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89" y="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ECD1F90-6B55-9D9B-0408-883C425360A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42068" y="0"/>
            <a:ext cx="5151403" cy="6858000"/>
          </a:xfrm>
          <a:prstGeom prst="rect">
            <a:avLst/>
          </a:prstGeom>
        </p:spPr>
      </p:pic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C50FF494-737B-6FA3-D940-B14270F7BD2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377337" y="1038247"/>
            <a:ext cx="2499018" cy="2724932"/>
          </a:xfrm>
          <a:prstGeom prst="roundRect">
            <a:avLst>
              <a:gd name="adj" fmla="val 5495"/>
            </a:avLst>
          </a:prstGeom>
          <a:solidFill>
            <a:schemeClr val="bg2">
              <a:lumMod val="7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endParaRPr lang="en-ID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AF2797F4-7B31-8D89-79BC-5A48802952B1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0099911" y="2067667"/>
            <a:ext cx="1602211" cy="1695511"/>
          </a:xfrm>
          <a:prstGeom prst="roundRect">
            <a:avLst>
              <a:gd name="adj" fmla="val 5495"/>
            </a:avLst>
          </a:prstGeom>
          <a:solidFill>
            <a:schemeClr val="bg2">
              <a:lumMod val="7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endParaRPr lang="en-ID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80CB45A9-2FB9-8880-E397-541B9AAD020D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8324944" y="3992719"/>
            <a:ext cx="3047169" cy="1807407"/>
          </a:xfrm>
          <a:prstGeom prst="roundRect">
            <a:avLst>
              <a:gd name="adj" fmla="val 5495"/>
            </a:avLst>
          </a:prstGeom>
          <a:solidFill>
            <a:schemeClr val="bg2">
              <a:lumMod val="7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endParaRPr lang="en-ID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0A74C83B-151C-28EC-F1A9-E3FF9ABFB28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702122" y="253445"/>
            <a:ext cx="231061" cy="325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14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2.08333E-6 -5.55112E-17 L -0.00091 0.04236 " pathEditMode="relative" rAng="0" ptsTypes="AA">
                                      <p:cBhvr>
                                        <p:cTn id="9" dur="100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2106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decel="100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4.16667E-7 0 L -0.00091 0.04236 " pathEditMode="relative" rAng="0" ptsTypes="AA">
                                      <p:cBhvr>
                                        <p:cTn id="14" dur="100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2106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11111E-6 L -0.00091 0.04236 " pathEditMode="relative" rAng="0" ptsTypes="AA">
                                      <p:cBhvr>
                                        <p:cTn id="19" dur="1000" spd="-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21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1C7DA68-372D-BB5A-8CAD-E5F38A3A71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-819151" y="819155"/>
            <a:ext cx="6070604" cy="4432299"/>
          </a:xfrm>
          <a:prstGeom prst="round1Rect">
            <a:avLst>
              <a:gd name="adj" fmla="val 4782"/>
            </a:avLst>
          </a:prstGeom>
        </p:spPr>
      </p:pic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144DEE2E-3F15-F832-6D02-2531C2DED88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04429" y="1009850"/>
            <a:ext cx="2546005" cy="3911332"/>
          </a:xfrm>
          <a:prstGeom prst="roundRect">
            <a:avLst>
              <a:gd name="adj" fmla="val 5495"/>
            </a:avLst>
          </a:prstGeom>
          <a:solidFill>
            <a:schemeClr val="bg2">
              <a:lumMod val="7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ID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CAF17A37-B133-4A18-44D5-65E0C379C42A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733677" y="1823274"/>
            <a:ext cx="2546005" cy="3911332"/>
          </a:xfrm>
          <a:prstGeom prst="roundRect">
            <a:avLst>
              <a:gd name="adj" fmla="val 5495"/>
            </a:avLst>
          </a:prstGeom>
          <a:solidFill>
            <a:schemeClr val="bg2">
              <a:lumMod val="7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ID" dirty="0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C8AE6DDD-9B53-0578-44DE-404D7DB999E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702122" y="253445"/>
            <a:ext cx="231061" cy="325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892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1.85185E-6 L -0.00091 0.04236 " pathEditMode="relative" rAng="0" ptsTypes="AA">
                                      <p:cBhvr>
                                        <p:cTn id="9" dur="100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2106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6.25E-7 1.85185E-6 L -0.00091 0.04236 " pathEditMode="relative" rAng="0" ptsTypes="AA">
                                      <p:cBhvr>
                                        <p:cTn id="14" dur="100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21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AA5EE0B-A919-7AD9-8A02-D98C0A24DFB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27668" y="0"/>
            <a:ext cx="6065803" cy="6858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351625E5-0EF5-A6B4-13DA-90E5F25E96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6" y="727075"/>
            <a:ext cx="4114800" cy="1600200"/>
          </a:xfrm>
        </p:spPr>
        <p:txBody>
          <a:bodyPr lIns="0" tIns="0" rIns="0" bIns="0" anchor="b">
            <a:normAutofit/>
          </a:bodyPr>
          <a:lstStyle>
            <a:lvl1pPr>
              <a:lnSpc>
                <a:spcPct val="100000"/>
              </a:lnSpc>
              <a:defRPr sz="3600">
                <a:solidFill>
                  <a:schemeClr val="accent5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CCCFFA9B-52BF-957A-48BF-304FB877ED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7226" y="2637293"/>
            <a:ext cx="4114800" cy="3501569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anctuary Primary">
            <a:extLst>
              <a:ext uri="{FF2B5EF4-FFF2-40B4-BE49-F238E27FC236}">
                <a16:creationId xmlns:a16="http://schemas.microsoft.com/office/drawing/2014/main" id="{D1A87660-D4F2-E837-4EA5-DA76F93E9FDB}"/>
              </a:ext>
            </a:extLst>
          </p:cNvPr>
          <p:cNvSpPr>
            <a:spLocks noChangeAspect="1"/>
          </p:cNvSpPr>
          <p:nvPr userDrawn="1"/>
        </p:nvSpPr>
        <p:spPr>
          <a:xfrm>
            <a:off x="662463" y="2450333"/>
            <a:ext cx="268716" cy="64815"/>
          </a:xfrm>
          <a:custGeom>
            <a:avLst/>
            <a:gdLst>
              <a:gd name="connsiteX0" fmla="*/ 4990148 w 5313513"/>
              <a:gd name="connsiteY0" fmla="*/ 0 h 1281637"/>
              <a:gd name="connsiteX1" fmla="*/ 320993 w 5313513"/>
              <a:gd name="connsiteY1" fmla="*/ 0 h 1281637"/>
              <a:gd name="connsiteX2" fmla="*/ 0 w 5313513"/>
              <a:gd name="connsiteY2" fmla="*/ 641766 h 1281637"/>
              <a:gd name="connsiteX3" fmla="*/ 320993 w 5313513"/>
              <a:gd name="connsiteY3" fmla="*/ 1281631 h 1281637"/>
              <a:gd name="connsiteX4" fmla="*/ 4990148 w 5313513"/>
              <a:gd name="connsiteY4" fmla="*/ 1281631 h 1281637"/>
              <a:gd name="connsiteX5" fmla="*/ 5313045 w 5313513"/>
              <a:gd name="connsiteY5" fmla="*/ 641766 h 1281637"/>
              <a:gd name="connsiteX6" fmla="*/ 4990148 w 5313513"/>
              <a:gd name="connsiteY6" fmla="*/ 0 h 1281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313513" h="1281637">
                <a:moveTo>
                  <a:pt x="4990148" y="0"/>
                </a:moveTo>
                <a:lnTo>
                  <a:pt x="320993" y="0"/>
                </a:lnTo>
                <a:cubicBezTo>
                  <a:pt x="0" y="0"/>
                  <a:pt x="0" y="443057"/>
                  <a:pt x="0" y="641766"/>
                </a:cubicBezTo>
                <a:cubicBezTo>
                  <a:pt x="1905" y="827166"/>
                  <a:pt x="0" y="1283533"/>
                  <a:pt x="320993" y="1281631"/>
                </a:cubicBezTo>
                <a:lnTo>
                  <a:pt x="4990148" y="1281631"/>
                </a:lnTo>
                <a:cubicBezTo>
                  <a:pt x="5315903" y="1283533"/>
                  <a:pt x="5312093" y="828116"/>
                  <a:pt x="5313045" y="641766"/>
                </a:cubicBezTo>
                <a:cubicBezTo>
                  <a:pt x="5315903" y="443057"/>
                  <a:pt x="5315903" y="0"/>
                  <a:pt x="4990148" y="0"/>
                </a:cubicBez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  <a:effectLst/>
        </p:spPr>
        <p:txBody>
          <a:bodyPr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u="none" strike="noStrike" kern="1200" cap="none" spc="0" normalizeH="0" baseline="0" noProof="0">
              <a:ln>
                <a:noFill/>
              </a:ln>
              <a:solidFill>
                <a:schemeClr val="bg1">
                  <a:lumMod val="25000"/>
                </a:schemeClr>
              </a:solidFill>
              <a:effectLst/>
              <a:uLnTx/>
              <a:uFillTx/>
              <a:latin typeface="RlwyPPT Med" pitchFamily="2" charset="77"/>
              <a:ea typeface="+mn-ea"/>
              <a:cs typeface="+mn-cs"/>
            </a:endParaRP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568EAFCA-47C0-36EE-1B80-72871E1EAA8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70702" y="943262"/>
            <a:ext cx="4658836" cy="4971476"/>
          </a:xfrm>
          <a:prstGeom prst="roundRect">
            <a:avLst>
              <a:gd name="adj" fmla="val 5495"/>
            </a:avLst>
          </a:prstGeom>
          <a:solidFill>
            <a:schemeClr val="bg2">
              <a:lumMod val="7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ID" dirty="0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137200D5-4E44-C003-2F69-7FF70EADCCB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702122" y="253445"/>
            <a:ext cx="231061" cy="325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534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4.81481E-6 L -0.01355 0.03449 " pathEditMode="relative" rAng="0" ptsTypes="AA">
                                      <p:cBhvr>
                                        <p:cTn id="13" dur="100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7" y="1713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pat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3.75E-6 -4.81481E-6 L -0.01355 0.0345 " pathEditMode="relative" rAng="0" ptsTypes="AA">
                                      <p:cBhvr>
                                        <p:cTn id="18" dur="10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7" y="1713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pat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6.25E-7 1.85185E-6 L -0.00091 0.04236 " pathEditMode="relative" rAng="0" ptsTypes="AA">
                                      <p:cBhvr>
                                        <p:cTn id="23" dur="100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21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7" grpId="0">
        <p:tmplLst>
          <p:tmpl>
            <p:tnLst>
              <p:par>
                <p:cTn presetID="10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1">
        <p:tmplLst>
          <p:tmpl>
            <p:tnLst>
              <p:par>
                <p:cTn presetID="42" presetClass="path" presetSubtype="0" decel="100000" fill="hold" nodeType="withEffect">
                  <p:stCondLst>
                    <p:cond delay="200"/>
                  </p:stCondLst>
                  <p:childTnLst>
                    <p:animMotion origin="layout" path="M 3.75E-6 -4.81481E-6 L -0.01355 0.0345 " pathEditMode="relative" rAng="0" ptsTypes="AA">
                      <p:cBhvr>
                        <p:cTn dur="1000" spd="-100000" fill="hold"/>
                        <p:tgtEl>
                          <p:spTgt spid="7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-677" y="1713"/>
                    </p:animMotion>
                  </p:childTnLst>
                </p:cTn>
              </p:par>
            </p:tnLst>
          </p:tmpl>
        </p:tmplLst>
      </p:bldP>
      <p:bldP spid="8" grpId="0" animBg="1"/>
      <p:bldP spid="9" grpId="0" animBg="1"/>
      <p:bldP spid="9" grpId="1" animBg="1"/>
    </p:bld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A76E91-58B3-9A81-C066-6E1BFF4694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31E709-0533-E8B0-452D-7CFFF9D64A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CF4907-62CA-2DA9-2F61-A5C9F1FA2C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4D178E-5702-4531-B63F-872ACEAD63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02CFA-D6C0-6C46-A812-FF4D9239F0A6}" type="datetimeFigureOut">
              <a:rPr lang="en-US" smtClean="0"/>
              <a:t>9/20/24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00975F-8598-1D46-DB98-3747A259BD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A5B7AF-E29F-2BE3-B871-BF2AE3F914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7B194-9957-CC44-B87E-2CC0C1EC61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46141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1ECB5F-67D1-BDD4-CE27-F90E97321F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525F26E-D119-EB4B-3B11-D35E5DC0E5C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C75E61-BBC1-7206-EE51-F78DFCC06C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AEC795-8509-09C7-8EE7-1DB9F3CE52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02CFA-D6C0-6C46-A812-FF4D9239F0A6}" type="datetimeFigureOut">
              <a:rPr lang="en-US" smtClean="0"/>
              <a:t>9/20/24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944375-A085-F831-AAFB-CB3623C0E0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35806B-3568-88A4-1265-465A6AA89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7B194-9957-CC44-B87E-2CC0C1EC61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52297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44BEAB-9928-4EDF-C584-0F21545FE6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72EC8A3-A2AA-4D60-4418-7599208B1C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ED2832-4577-FAB7-0646-B680FA08E7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02CFA-D6C0-6C46-A812-FF4D9239F0A6}" type="datetimeFigureOut">
              <a:rPr lang="en-US" smtClean="0"/>
              <a:t>9/20/24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38CBDA-8131-B76E-2DA4-DEEE89873C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D686D4-1E4B-44B2-2D0E-D21D28A1EC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7B194-9957-CC44-B87E-2CC0C1EC61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76171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66A806B9-53AE-0431-7763-0B1D7EB5CB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41463" y="2176463"/>
            <a:ext cx="5157787" cy="823912"/>
          </a:xfrm>
        </p:spPr>
        <p:txBody>
          <a:bodyPr lIns="0" tIns="0" rIns="0" bIns="0" anchor="b">
            <a:normAutofit/>
          </a:bodyPr>
          <a:lstStyle>
            <a:lvl1pPr marL="0" indent="0">
              <a:buNone/>
              <a:defRPr sz="28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4D11B8B1-8CBD-C02D-D311-C4475320FE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41463" y="3000375"/>
            <a:ext cx="5157787" cy="3684588"/>
          </a:xfrm>
        </p:spPr>
        <p:txBody>
          <a:bodyPr lIns="0" tIns="0" rIns="0" bIns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3D895B83-43BD-EB26-C70C-6D635684F1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67349" y="2176463"/>
            <a:ext cx="5183188" cy="823912"/>
          </a:xfrm>
        </p:spPr>
        <p:txBody>
          <a:bodyPr lIns="0" tIns="0" rIns="0" bIns="0" anchor="b">
            <a:normAutofit/>
          </a:bodyPr>
          <a:lstStyle>
            <a:lvl1pPr marL="0" indent="0">
              <a:buNone/>
              <a:defRPr sz="28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0690C46B-C8CA-AC61-256C-1BC21656B23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67349" y="3000375"/>
            <a:ext cx="5183188" cy="3684588"/>
          </a:xfrm>
        </p:spPr>
        <p:txBody>
          <a:bodyPr lIns="0" tIns="0" rIns="0" bIns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003D17D-2D26-A4F9-0442-9BF873DD8A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41463" y="365125"/>
            <a:ext cx="10709074" cy="1495794"/>
          </a:xfrm>
        </p:spPr>
        <p:txBody>
          <a:bodyPr lIns="0" tIns="0" rIns="0" bIns="0" anchor="b"/>
          <a:lstStyle>
            <a:lvl1pPr>
              <a:lnSpc>
                <a:spcPct val="100000"/>
              </a:lnSpc>
              <a:defRPr>
                <a:solidFill>
                  <a:schemeClr val="accent5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12" name="Sanctuary Primary">
            <a:extLst>
              <a:ext uri="{FF2B5EF4-FFF2-40B4-BE49-F238E27FC236}">
                <a16:creationId xmlns:a16="http://schemas.microsoft.com/office/drawing/2014/main" id="{8DB14CE6-5070-AE4F-FA44-E6F51A1658DB}"/>
              </a:ext>
            </a:extLst>
          </p:cNvPr>
          <p:cNvSpPr>
            <a:spLocks noChangeAspect="1"/>
          </p:cNvSpPr>
          <p:nvPr userDrawn="1"/>
        </p:nvSpPr>
        <p:spPr>
          <a:xfrm>
            <a:off x="741463" y="1983453"/>
            <a:ext cx="274320" cy="66167"/>
          </a:xfrm>
          <a:custGeom>
            <a:avLst/>
            <a:gdLst>
              <a:gd name="connsiteX0" fmla="*/ 4990148 w 5313513"/>
              <a:gd name="connsiteY0" fmla="*/ 0 h 1281637"/>
              <a:gd name="connsiteX1" fmla="*/ 320993 w 5313513"/>
              <a:gd name="connsiteY1" fmla="*/ 0 h 1281637"/>
              <a:gd name="connsiteX2" fmla="*/ 0 w 5313513"/>
              <a:gd name="connsiteY2" fmla="*/ 641766 h 1281637"/>
              <a:gd name="connsiteX3" fmla="*/ 320993 w 5313513"/>
              <a:gd name="connsiteY3" fmla="*/ 1281631 h 1281637"/>
              <a:gd name="connsiteX4" fmla="*/ 4990148 w 5313513"/>
              <a:gd name="connsiteY4" fmla="*/ 1281631 h 1281637"/>
              <a:gd name="connsiteX5" fmla="*/ 5313045 w 5313513"/>
              <a:gd name="connsiteY5" fmla="*/ 641766 h 1281637"/>
              <a:gd name="connsiteX6" fmla="*/ 4990148 w 5313513"/>
              <a:gd name="connsiteY6" fmla="*/ 0 h 1281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313513" h="1281637">
                <a:moveTo>
                  <a:pt x="4990148" y="0"/>
                </a:moveTo>
                <a:lnTo>
                  <a:pt x="320993" y="0"/>
                </a:lnTo>
                <a:cubicBezTo>
                  <a:pt x="0" y="0"/>
                  <a:pt x="0" y="443057"/>
                  <a:pt x="0" y="641766"/>
                </a:cubicBezTo>
                <a:cubicBezTo>
                  <a:pt x="1905" y="827166"/>
                  <a:pt x="0" y="1283533"/>
                  <a:pt x="320993" y="1281631"/>
                </a:cubicBezTo>
                <a:lnTo>
                  <a:pt x="4990148" y="1281631"/>
                </a:lnTo>
                <a:cubicBezTo>
                  <a:pt x="5315903" y="1283533"/>
                  <a:pt x="5312093" y="828116"/>
                  <a:pt x="5313045" y="641766"/>
                </a:cubicBezTo>
                <a:cubicBezTo>
                  <a:pt x="5315903" y="443057"/>
                  <a:pt x="5315903" y="0"/>
                  <a:pt x="4990148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  <a:effectLst/>
        </p:spPr>
        <p:txBody>
          <a:bodyPr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u="none" strike="noStrike" kern="1200" cap="none" spc="0" normalizeH="0" baseline="0" noProof="0">
              <a:ln>
                <a:noFill/>
              </a:ln>
              <a:solidFill>
                <a:srgbClr val="7E8871"/>
              </a:solidFill>
              <a:effectLst/>
              <a:uLnTx/>
              <a:uFillTx/>
              <a:latin typeface="RlwyPPT Med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6140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2.59259E-6 L -0.01354 0.03449 " pathEditMode="relative" rAng="0" ptsTypes="AA">
                                      <p:cBhvr>
                                        <p:cTn id="13" dur="100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7" y="17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1" grpId="1"/>
      <p:bldP spid="12" grpId="0" animBg="1"/>
    </p:bld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ACD49B-FFC8-FA79-049F-DD1408F7D3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41463" y="365125"/>
            <a:ext cx="10709074" cy="1495794"/>
          </a:xfrm>
        </p:spPr>
        <p:txBody>
          <a:bodyPr lIns="0" tIns="0" rIns="0" bIns="0" anchor="b"/>
          <a:lstStyle>
            <a:lvl1pPr>
              <a:lnSpc>
                <a:spcPct val="100000"/>
              </a:lnSpc>
              <a:defRPr>
                <a:solidFill>
                  <a:schemeClr val="accent5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3" name="Sanctuary Primary">
            <a:extLst>
              <a:ext uri="{FF2B5EF4-FFF2-40B4-BE49-F238E27FC236}">
                <a16:creationId xmlns:a16="http://schemas.microsoft.com/office/drawing/2014/main" id="{0378449D-C9DA-7860-8D67-E2847BFC8AC7}"/>
              </a:ext>
            </a:extLst>
          </p:cNvPr>
          <p:cNvSpPr>
            <a:spLocks noChangeAspect="1"/>
          </p:cNvSpPr>
          <p:nvPr userDrawn="1"/>
        </p:nvSpPr>
        <p:spPr>
          <a:xfrm>
            <a:off x="741463" y="1983453"/>
            <a:ext cx="274320" cy="66167"/>
          </a:xfrm>
          <a:custGeom>
            <a:avLst/>
            <a:gdLst>
              <a:gd name="connsiteX0" fmla="*/ 4990148 w 5313513"/>
              <a:gd name="connsiteY0" fmla="*/ 0 h 1281637"/>
              <a:gd name="connsiteX1" fmla="*/ 320993 w 5313513"/>
              <a:gd name="connsiteY1" fmla="*/ 0 h 1281637"/>
              <a:gd name="connsiteX2" fmla="*/ 0 w 5313513"/>
              <a:gd name="connsiteY2" fmla="*/ 641766 h 1281637"/>
              <a:gd name="connsiteX3" fmla="*/ 320993 w 5313513"/>
              <a:gd name="connsiteY3" fmla="*/ 1281631 h 1281637"/>
              <a:gd name="connsiteX4" fmla="*/ 4990148 w 5313513"/>
              <a:gd name="connsiteY4" fmla="*/ 1281631 h 1281637"/>
              <a:gd name="connsiteX5" fmla="*/ 5313045 w 5313513"/>
              <a:gd name="connsiteY5" fmla="*/ 641766 h 1281637"/>
              <a:gd name="connsiteX6" fmla="*/ 4990148 w 5313513"/>
              <a:gd name="connsiteY6" fmla="*/ 0 h 1281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313513" h="1281637">
                <a:moveTo>
                  <a:pt x="4990148" y="0"/>
                </a:moveTo>
                <a:lnTo>
                  <a:pt x="320993" y="0"/>
                </a:lnTo>
                <a:cubicBezTo>
                  <a:pt x="0" y="0"/>
                  <a:pt x="0" y="443057"/>
                  <a:pt x="0" y="641766"/>
                </a:cubicBezTo>
                <a:cubicBezTo>
                  <a:pt x="1905" y="827166"/>
                  <a:pt x="0" y="1283533"/>
                  <a:pt x="320993" y="1281631"/>
                </a:cubicBezTo>
                <a:lnTo>
                  <a:pt x="4990148" y="1281631"/>
                </a:lnTo>
                <a:cubicBezTo>
                  <a:pt x="5315903" y="1283533"/>
                  <a:pt x="5312093" y="828116"/>
                  <a:pt x="5313045" y="641766"/>
                </a:cubicBezTo>
                <a:cubicBezTo>
                  <a:pt x="5315903" y="443057"/>
                  <a:pt x="5315903" y="0"/>
                  <a:pt x="4990148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  <a:effectLst/>
        </p:spPr>
        <p:txBody>
          <a:bodyPr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u="none" strike="noStrike" kern="1200" cap="none" spc="0" normalizeH="0" baseline="0" noProof="0">
              <a:ln>
                <a:noFill/>
              </a:ln>
              <a:solidFill>
                <a:srgbClr val="7E8871"/>
              </a:solidFill>
              <a:effectLst/>
              <a:uLnTx/>
              <a:uFillTx/>
              <a:latin typeface="RlwyPPT Med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3721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2.59259E-6 L -0.01354 0.03449 " pathEditMode="relative" rAng="0" ptsTypes="AA">
                                      <p:cBhvr>
                                        <p:cTn id="13" dur="100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7" y="17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 animBg="1"/>
    </p:bld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1D50F9D-7397-6773-C87C-889D2760BA1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8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3471" cy="6857999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9BDA1D9F-CE63-8A37-5D8B-B2A9FC63D1F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702122" y="253445"/>
            <a:ext cx="231061" cy="325855"/>
          </a:xfrm>
          <a:prstGeom prst="rect">
            <a:avLst/>
          </a:prstGeom>
        </p:spPr>
      </p:pic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A93E943B-0629-FD4D-E6C6-400D1F2A552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29177" y="316195"/>
            <a:ext cx="5943436" cy="6225610"/>
          </a:xfrm>
          <a:custGeom>
            <a:avLst/>
            <a:gdLst>
              <a:gd name="connsiteX0" fmla="*/ 145699 w 6172200"/>
              <a:gd name="connsiteY0" fmla="*/ 0 h 5899147"/>
              <a:gd name="connsiteX1" fmla="*/ 6026501 w 6172200"/>
              <a:gd name="connsiteY1" fmla="*/ 0 h 5899147"/>
              <a:gd name="connsiteX2" fmla="*/ 6083208 w 6172200"/>
              <a:gd name="connsiteY2" fmla="*/ 11449 h 5899147"/>
              <a:gd name="connsiteX3" fmla="*/ 6172200 w 6172200"/>
              <a:gd name="connsiteY3" fmla="*/ 145707 h 5899147"/>
              <a:gd name="connsiteX4" fmla="*/ 6172200 w 6172200"/>
              <a:gd name="connsiteY4" fmla="*/ 5753438 h 5899147"/>
              <a:gd name="connsiteX5" fmla="*/ 6026491 w 6172200"/>
              <a:gd name="connsiteY5" fmla="*/ 5899147 h 5899147"/>
              <a:gd name="connsiteX6" fmla="*/ 145709 w 6172200"/>
              <a:gd name="connsiteY6" fmla="*/ 5899147 h 5899147"/>
              <a:gd name="connsiteX7" fmla="*/ 0 w 6172200"/>
              <a:gd name="connsiteY7" fmla="*/ 5753438 h 5899147"/>
              <a:gd name="connsiteX8" fmla="*/ 0 w 6172200"/>
              <a:gd name="connsiteY8" fmla="*/ 145707 h 5899147"/>
              <a:gd name="connsiteX9" fmla="*/ 88993 w 6172200"/>
              <a:gd name="connsiteY9" fmla="*/ 11449 h 58991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172200" h="5899147">
                <a:moveTo>
                  <a:pt x="145699" y="0"/>
                </a:moveTo>
                <a:lnTo>
                  <a:pt x="6026501" y="0"/>
                </a:lnTo>
                <a:lnTo>
                  <a:pt x="6083208" y="11449"/>
                </a:lnTo>
                <a:cubicBezTo>
                  <a:pt x="6135505" y="33568"/>
                  <a:pt x="6172200" y="85352"/>
                  <a:pt x="6172200" y="145707"/>
                </a:cubicBezTo>
                <a:lnTo>
                  <a:pt x="6172200" y="5753438"/>
                </a:lnTo>
                <a:cubicBezTo>
                  <a:pt x="6172200" y="5833911"/>
                  <a:pt x="6106964" y="5899147"/>
                  <a:pt x="6026491" y="5899147"/>
                </a:cubicBezTo>
                <a:lnTo>
                  <a:pt x="145709" y="5899147"/>
                </a:lnTo>
                <a:cubicBezTo>
                  <a:pt x="65236" y="5899147"/>
                  <a:pt x="0" y="5833911"/>
                  <a:pt x="0" y="5753438"/>
                </a:cubicBezTo>
                <a:lnTo>
                  <a:pt x="0" y="145707"/>
                </a:lnTo>
                <a:cubicBezTo>
                  <a:pt x="0" y="85352"/>
                  <a:pt x="36696" y="33568"/>
                  <a:pt x="88993" y="11449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7587CEC-460B-68EA-F697-CED6BF65BB3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21234" y="1684793"/>
            <a:ext cx="4967847" cy="2077492"/>
          </a:xfrm>
        </p:spPr>
        <p:txBody>
          <a:bodyPr lIns="0" tIns="0" rIns="0" bIns="0" anchor="b">
            <a:spAutoFit/>
          </a:bodyPr>
          <a:lstStyle>
            <a:lvl1pPr>
              <a:lnSpc>
                <a:spcPct val="100000"/>
              </a:lnSpc>
              <a:defRPr sz="6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Speaker Name Here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1172E6BF-517A-1B63-DB70-D51AEA0AA06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521235" y="4164661"/>
            <a:ext cx="4967848" cy="387798"/>
          </a:xfrm>
        </p:spPr>
        <p:txBody>
          <a:bodyPr lIns="0" tIns="0" rIns="0" bIns="0">
            <a:spAutoFit/>
          </a:bodyPr>
          <a:lstStyle>
            <a:lvl1pPr marL="0" indent="0">
              <a:buNone/>
              <a:defRPr sz="2800" baseline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Insert Speaker Title Here</a:t>
            </a:r>
          </a:p>
        </p:txBody>
      </p:sp>
      <p:sp>
        <p:nvSpPr>
          <p:cNvPr id="10" name="Sanctuary Primary">
            <a:extLst>
              <a:ext uri="{FF2B5EF4-FFF2-40B4-BE49-F238E27FC236}">
                <a16:creationId xmlns:a16="http://schemas.microsoft.com/office/drawing/2014/main" id="{1B614159-C4A1-E3A4-FEC8-5BAA379ED32B}"/>
              </a:ext>
            </a:extLst>
          </p:cNvPr>
          <p:cNvSpPr/>
          <p:nvPr userDrawn="1"/>
        </p:nvSpPr>
        <p:spPr>
          <a:xfrm>
            <a:off x="6521235" y="3884819"/>
            <a:ext cx="351475" cy="84777"/>
          </a:xfrm>
          <a:custGeom>
            <a:avLst/>
            <a:gdLst>
              <a:gd name="connsiteX0" fmla="*/ 4990148 w 5313513"/>
              <a:gd name="connsiteY0" fmla="*/ 0 h 1281637"/>
              <a:gd name="connsiteX1" fmla="*/ 320993 w 5313513"/>
              <a:gd name="connsiteY1" fmla="*/ 0 h 1281637"/>
              <a:gd name="connsiteX2" fmla="*/ 0 w 5313513"/>
              <a:gd name="connsiteY2" fmla="*/ 641766 h 1281637"/>
              <a:gd name="connsiteX3" fmla="*/ 320993 w 5313513"/>
              <a:gd name="connsiteY3" fmla="*/ 1281631 h 1281637"/>
              <a:gd name="connsiteX4" fmla="*/ 4990148 w 5313513"/>
              <a:gd name="connsiteY4" fmla="*/ 1281631 h 1281637"/>
              <a:gd name="connsiteX5" fmla="*/ 5313045 w 5313513"/>
              <a:gd name="connsiteY5" fmla="*/ 641766 h 1281637"/>
              <a:gd name="connsiteX6" fmla="*/ 4990148 w 5313513"/>
              <a:gd name="connsiteY6" fmla="*/ 0 h 1281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313513" h="1281637">
                <a:moveTo>
                  <a:pt x="4990148" y="0"/>
                </a:moveTo>
                <a:lnTo>
                  <a:pt x="320993" y="0"/>
                </a:lnTo>
                <a:cubicBezTo>
                  <a:pt x="0" y="0"/>
                  <a:pt x="0" y="443057"/>
                  <a:pt x="0" y="641766"/>
                </a:cubicBezTo>
                <a:cubicBezTo>
                  <a:pt x="1905" y="827166"/>
                  <a:pt x="0" y="1283533"/>
                  <a:pt x="320993" y="1281631"/>
                </a:cubicBezTo>
                <a:lnTo>
                  <a:pt x="4990148" y="1281631"/>
                </a:lnTo>
                <a:cubicBezTo>
                  <a:pt x="5315903" y="1283533"/>
                  <a:pt x="5312093" y="828116"/>
                  <a:pt x="5313045" y="641766"/>
                </a:cubicBezTo>
                <a:cubicBezTo>
                  <a:pt x="5315903" y="443057"/>
                  <a:pt x="5315903" y="0"/>
                  <a:pt x="4990148" y="0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  <a:effectLst/>
        </p:spPr>
        <p:txBody>
          <a:bodyPr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RlwyPPT Med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9233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3.33333E-6 L 0.01237 0.02847 " pathEditMode="relative" rAng="0" ptsTypes="AA">
                                      <p:cBhvr>
                                        <p:cTn id="13" dur="100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2" y="1412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pat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0 0 L 0.01237 0.02847 " pathEditMode="relative" rAng="0" ptsTypes="AA">
                                      <p:cBhvr>
                                        <p:cTn id="18" dur="100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2" y="1412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path" presetSubtype="0" decel="100000" fill="hold" grpId="1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2"/>
                                    </p:cond>
                                  </p:endCondLst>
                                  <p:childTnLst>
                                    <p:animMotion origin="layout" path="M -2.91667E-6 -1.48148E-6 L -0.01354 0.03449 " pathEditMode="relative" rAng="0" ptsTypes="AA">
                                      <p:cBhvr>
                                        <p:cTn id="23" dur="10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7" y="17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8" grpId="0"/>
      <p:bldP spid="8" grpId="1"/>
      <p:bldP spid="9" grpId="0">
        <p:tmplLst>
          <p:tmpl>
            <p:tnLst>
              <p:par>
                <p:cTn presetID="10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1">
        <p:tmplLst>
          <p:tmpl>
            <p:tnLst>
              <p:par>
                <p:cTn presetID="42" presetClass="path" presetSubtype="0" decel="100000" fill="hold" nodeType="withEffect">
                  <p:stCondLst>
                    <p:cond delay="200"/>
                  </p:stCondLst>
                  <p:childTnLst>
                    <p:animMotion origin="layout" path="M 0 0 L 0.01237 0.02847 " pathEditMode="relative" rAng="0" ptsTypes="AA">
                      <p:cBhvr>
                        <p:cTn dur="1000" spd="-100000" fill="hold"/>
                        <p:tgtEl>
                          <p:spTgt spid="9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612" y="1412"/>
                    </p:animMotion>
                  </p:childTnLst>
                </p:cTn>
              </p:par>
            </p:tnLst>
          </p:tmpl>
        </p:tmplLst>
      </p:bldP>
      <p:bldP spid="10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A93E943B-0629-FD4D-E6C6-400D1F2A552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29177" y="316195"/>
            <a:ext cx="5943436" cy="6225610"/>
          </a:xfrm>
          <a:custGeom>
            <a:avLst/>
            <a:gdLst>
              <a:gd name="connsiteX0" fmla="*/ 145699 w 6172200"/>
              <a:gd name="connsiteY0" fmla="*/ 0 h 5899147"/>
              <a:gd name="connsiteX1" fmla="*/ 6026501 w 6172200"/>
              <a:gd name="connsiteY1" fmla="*/ 0 h 5899147"/>
              <a:gd name="connsiteX2" fmla="*/ 6083208 w 6172200"/>
              <a:gd name="connsiteY2" fmla="*/ 11449 h 5899147"/>
              <a:gd name="connsiteX3" fmla="*/ 6172200 w 6172200"/>
              <a:gd name="connsiteY3" fmla="*/ 145707 h 5899147"/>
              <a:gd name="connsiteX4" fmla="*/ 6172200 w 6172200"/>
              <a:gd name="connsiteY4" fmla="*/ 5753438 h 5899147"/>
              <a:gd name="connsiteX5" fmla="*/ 6026491 w 6172200"/>
              <a:gd name="connsiteY5" fmla="*/ 5899147 h 5899147"/>
              <a:gd name="connsiteX6" fmla="*/ 145709 w 6172200"/>
              <a:gd name="connsiteY6" fmla="*/ 5899147 h 5899147"/>
              <a:gd name="connsiteX7" fmla="*/ 0 w 6172200"/>
              <a:gd name="connsiteY7" fmla="*/ 5753438 h 5899147"/>
              <a:gd name="connsiteX8" fmla="*/ 0 w 6172200"/>
              <a:gd name="connsiteY8" fmla="*/ 145707 h 5899147"/>
              <a:gd name="connsiteX9" fmla="*/ 88993 w 6172200"/>
              <a:gd name="connsiteY9" fmla="*/ 11449 h 58991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172200" h="5899147">
                <a:moveTo>
                  <a:pt x="145699" y="0"/>
                </a:moveTo>
                <a:lnTo>
                  <a:pt x="6026501" y="0"/>
                </a:lnTo>
                <a:lnTo>
                  <a:pt x="6083208" y="11449"/>
                </a:lnTo>
                <a:cubicBezTo>
                  <a:pt x="6135505" y="33568"/>
                  <a:pt x="6172200" y="85352"/>
                  <a:pt x="6172200" y="145707"/>
                </a:cubicBezTo>
                <a:lnTo>
                  <a:pt x="6172200" y="5753438"/>
                </a:lnTo>
                <a:cubicBezTo>
                  <a:pt x="6172200" y="5833911"/>
                  <a:pt x="6106964" y="5899147"/>
                  <a:pt x="6026491" y="5899147"/>
                </a:cubicBezTo>
                <a:lnTo>
                  <a:pt x="145709" y="5899147"/>
                </a:lnTo>
                <a:cubicBezTo>
                  <a:pt x="65236" y="5899147"/>
                  <a:pt x="0" y="5833911"/>
                  <a:pt x="0" y="5753438"/>
                </a:cubicBezTo>
                <a:lnTo>
                  <a:pt x="0" y="145707"/>
                </a:lnTo>
                <a:cubicBezTo>
                  <a:pt x="0" y="85352"/>
                  <a:pt x="36696" y="33568"/>
                  <a:pt x="88993" y="11449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7587CEC-460B-68EA-F697-CED6BF65BB3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21234" y="1684793"/>
            <a:ext cx="4967847" cy="2077492"/>
          </a:xfrm>
        </p:spPr>
        <p:txBody>
          <a:bodyPr lIns="0" tIns="0" rIns="0" bIns="0" anchor="b">
            <a:spAutoFit/>
          </a:bodyPr>
          <a:lstStyle>
            <a:lvl1pPr>
              <a:lnSpc>
                <a:spcPct val="100000"/>
              </a:lnSpc>
              <a:defRPr sz="66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Speaker Name Here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1172E6BF-517A-1B63-DB70-D51AEA0AA06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521235" y="4164661"/>
            <a:ext cx="4967848" cy="387798"/>
          </a:xfrm>
        </p:spPr>
        <p:txBody>
          <a:bodyPr lIns="0" tIns="0" rIns="0" bIns="0">
            <a:spAutoFit/>
          </a:bodyPr>
          <a:lstStyle>
            <a:lvl1pPr marL="0" indent="0">
              <a:buNone/>
              <a:defRPr sz="28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Insert Speaker Title Here</a:t>
            </a:r>
          </a:p>
        </p:txBody>
      </p:sp>
      <p:sp>
        <p:nvSpPr>
          <p:cNvPr id="10" name="Sanctuary Primary">
            <a:extLst>
              <a:ext uri="{FF2B5EF4-FFF2-40B4-BE49-F238E27FC236}">
                <a16:creationId xmlns:a16="http://schemas.microsoft.com/office/drawing/2014/main" id="{1B614159-C4A1-E3A4-FEC8-5BAA379ED32B}"/>
              </a:ext>
            </a:extLst>
          </p:cNvPr>
          <p:cNvSpPr/>
          <p:nvPr userDrawn="1"/>
        </p:nvSpPr>
        <p:spPr>
          <a:xfrm>
            <a:off x="6521235" y="3884819"/>
            <a:ext cx="351475" cy="84777"/>
          </a:xfrm>
          <a:custGeom>
            <a:avLst/>
            <a:gdLst>
              <a:gd name="connsiteX0" fmla="*/ 4990148 w 5313513"/>
              <a:gd name="connsiteY0" fmla="*/ 0 h 1281637"/>
              <a:gd name="connsiteX1" fmla="*/ 320993 w 5313513"/>
              <a:gd name="connsiteY1" fmla="*/ 0 h 1281637"/>
              <a:gd name="connsiteX2" fmla="*/ 0 w 5313513"/>
              <a:gd name="connsiteY2" fmla="*/ 641766 h 1281637"/>
              <a:gd name="connsiteX3" fmla="*/ 320993 w 5313513"/>
              <a:gd name="connsiteY3" fmla="*/ 1281631 h 1281637"/>
              <a:gd name="connsiteX4" fmla="*/ 4990148 w 5313513"/>
              <a:gd name="connsiteY4" fmla="*/ 1281631 h 1281637"/>
              <a:gd name="connsiteX5" fmla="*/ 5313045 w 5313513"/>
              <a:gd name="connsiteY5" fmla="*/ 641766 h 1281637"/>
              <a:gd name="connsiteX6" fmla="*/ 4990148 w 5313513"/>
              <a:gd name="connsiteY6" fmla="*/ 0 h 1281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313513" h="1281637">
                <a:moveTo>
                  <a:pt x="4990148" y="0"/>
                </a:moveTo>
                <a:lnTo>
                  <a:pt x="320993" y="0"/>
                </a:lnTo>
                <a:cubicBezTo>
                  <a:pt x="0" y="0"/>
                  <a:pt x="0" y="443057"/>
                  <a:pt x="0" y="641766"/>
                </a:cubicBezTo>
                <a:cubicBezTo>
                  <a:pt x="1905" y="827166"/>
                  <a:pt x="0" y="1283533"/>
                  <a:pt x="320993" y="1281631"/>
                </a:cubicBezTo>
                <a:lnTo>
                  <a:pt x="4990148" y="1281631"/>
                </a:lnTo>
                <a:cubicBezTo>
                  <a:pt x="5315903" y="1283533"/>
                  <a:pt x="5312093" y="828116"/>
                  <a:pt x="5313045" y="641766"/>
                </a:cubicBezTo>
                <a:cubicBezTo>
                  <a:pt x="5315903" y="443057"/>
                  <a:pt x="5315903" y="0"/>
                  <a:pt x="4990148" y="0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  <a:effectLst/>
        </p:spPr>
        <p:txBody>
          <a:bodyPr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u="none" strike="noStrike" kern="1200" cap="none" spc="0" normalizeH="0" baseline="0" noProof="0">
              <a:ln>
                <a:noFill/>
              </a:ln>
              <a:solidFill>
                <a:srgbClr val="7E8871"/>
              </a:solidFill>
              <a:effectLst/>
              <a:uLnTx/>
              <a:uFillTx/>
              <a:latin typeface="RlwyPPT Med" pitchFamily="2" charset="77"/>
              <a:ea typeface="+mn-ea"/>
              <a:cs typeface="+mn-cs"/>
            </a:endParaRP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E7C8F190-EAE4-C594-8A32-A2E8F01AFF4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702122" y="253445"/>
            <a:ext cx="231061" cy="325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345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3.33333E-6 L 0.01237 0.02847 " pathEditMode="relative" rAng="0" ptsTypes="AA">
                                      <p:cBhvr>
                                        <p:cTn id="13" dur="100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2" y="1412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pat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0 0 L 0.01237 0.02847 " pathEditMode="relative" rAng="0" ptsTypes="AA">
                                      <p:cBhvr>
                                        <p:cTn id="18" dur="100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2" y="1412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path" presetSubtype="0" decel="100000" fill="hold" grpId="1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2"/>
                                    </p:cond>
                                  </p:endCondLst>
                                  <p:childTnLst>
                                    <p:animMotion origin="layout" path="M -2.91667E-6 -1.48148E-6 L -0.01354 0.03449 " pathEditMode="relative" rAng="0" ptsTypes="AA">
                                      <p:cBhvr>
                                        <p:cTn id="23" dur="10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7" y="17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8" grpId="0"/>
      <p:bldP spid="8" grpId="1"/>
      <p:bldP spid="9" grpId="0">
        <p:tmplLst>
          <p:tmpl>
            <p:tnLst>
              <p:par>
                <p:cTn presetID="10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1">
        <p:tmplLst>
          <p:tmpl>
            <p:tnLst>
              <p:par>
                <p:cTn presetID="42" presetClass="path" presetSubtype="0" decel="100000" fill="hold" nodeType="withEffect">
                  <p:stCondLst>
                    <p:cond delay="200"/>
                  </p:stCondLst>
                  <p:childTnLst>
                    <p:animMotion origin="layout" path="M 0 0 L 0.01237 0.02847 " pathEditMode="relative" rAng="0" ptsTypes="AA">
                      <p:cBhvr>
                        <p:cTn dur="1000" spd="-100000" fill="hold"/>
                        <p:tgtEl>
                          <p:spTgt spid="9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612" y="1412"/>
                    </p:animMotion>
                  </p:childTnLst>
                </p:cTn>
              </p:par>
            </p:tnLst>
          </p:tmpl>
        </p:tmplLst>
      </p:bldP>
      <p:bldP spid="10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92D79D2-47C1-E20B-4DD5-0F0E45C395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860" y="2145539"/>
            <a:ext cx="10863580" cy="1661993"/>
          </a:xfrm>
        </p:spPr>
        <p:txBody>
          <a:bodyPr lIns="0" tIns="0" rIns="0" bIns="0" anchor="b">
            <a:spAutoFit/>
          </a:bodyPr>
          <a:lstStyle>
            <a:lvl1pPr>
              <a:defRPr sz="6000">
                <a:solidFill>
                  <a:schemeClr val="bg1">
                    <a:lumMod val="2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34E3E010-5936-736E-6A2F-01D03ABECA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7860" y="4196472"/>
            <a:ext cx="10863580" cy="332399"/>
          </a:xfrm>
        </p:spPr>
        <p:txBody>
          <a:bodyPr lIns="0" tIns="0" rIns="0" bIns="0">
            <a:spAutoFit/>
          </a:bodyPr>
          <a:lstStyle>
            <a:lvl1pPr marL="0" indent="0">
              <a:buNone/>
              <a:defRPr sz="2400">
                <a:solidFill>
                  <a:schemeClr val="bg1">
                    <a:lumMod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Sanctuary Primary">
            <a:extLst>
              <a:ext uri="{FF2B5EF4-FFF2-40B4-BE49-F238E27FC236}">
                <a16:creationId xmlns:a16="http://schemas.microsoft.com/office/drawing/2014/main" id="{E32222AF-BA1B-5A9E-98E1-BD7F50F4A927}"/>
              </a:ext>
            </a:extLst>
          </p:cNvPr>
          <p:cNvSpPr>
            <a:spLocks noChangeAspect="1"/>
          </p:cNvSpPr>
          <p:nvPr userDrawn="1"/>
        </p:nvSpPr>
        <p:spPr>
          <a:xfrm>
            <a:off x="657859" y="3957890"/>
            <a:ext cx="365760" cy="88223"/>
          </a:xfrm>
          <a:custGeom>
            <a:avLst/>
            <a:gdLst>
              <a:gd name="connsiteX0" fmla="*/ 4990148 w 5313513"/>
              <a:gd name="connsiteY0" fmla="*/ 0 h 1281637"/>
              <a:gd name="connsiteX1" fmla="*/ 320993 w 5313513"/>
              <a:gd name="connsiteY1" fmla="*/ 0 h 1281637"/>
              <a:gd name="connsiteX2" fmla="*/ 0 w 5313513"/>
              <a:gd name="connsiteY2" fmla="*/ 641766 h 1281637"/>
              <a:gd name="connsiteX3" fmla="*/ 320993 w 5313513"/>
              <a:gd name="connsiteY3" fmla="*/ 1281631 h 1281637"/>
              <a:gd name="connsiteX4" fmla="*/ 4990148 w 5313513"/>
              <a:gd name="connsiteY4" fmla="*/ 1281631 h 1281637"/>
              <a:gd name="connsiteX5" fmla="*/ 5313045 w 5313513"/>
              <a:gd name="connsiteY5" fmla="*/ 641766 h 1281637"/>
              <a:gd name="connsiteX6" fmla="*/ 4990148 w 5313513"/>
              <a:gd name="connsiteY6" fmla="*/ 0 h 1281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313513" h="1281637">
                <a:moveTo>
                  <a:pt x="4990148" y="0"/>
                </a:moveTo>
                <a:lnTo>
                  <a:pt x="320993" y="0"/>
                </a:lnTo>
                <a:cubicBezTo>
                  <a:pt x="0" y="0"/>
                  <a:pt x="0" y="443057"/>
                  <a:pt x="0" y="641766"/>
                </a:cubicBezTo>
                <a:cubicBezTo>
                  <a:pt x="1905" y="827166"/>
                  <a:pt x="0" y="1283533"/>
                  <a:pt x="320993" y="1281631"/>
                </a:cubicBezTo>
                <a:lnTo>
                  <a:pt x="4990148" y="1281631"/>
                </a:lnTo>
                <a:cubicBezTo>
                  <a:pt x="5315903" y="1283533"/>
                  <a:pt x="5312093" y="828116"/>
                  <a:pt x="5313045" y="641766"/>
                </a:cubicBezTo>
                <a:cubicBezTo>
                  <a:pt x="5315903" y="443057"/>
                  <a:pt x="5315903" y="0"/>
                  <a:pt x="4990148" y="0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  <a:effectLst/>
        </p:spPr>
        <p:txBody>
          <a:bodyPr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u="none" strike="noStrike" kern="1200" cap="none" spc="0" normalizeH="0" baseline="0" noProof="0">
              <a:ln>
                <a:noFill/>
              </a:ln>
              <a:solidFill>
                <a:schemeClr val="bg1">
                  <a:lumMod val="25000"/>
                </a:schemeClr>
              </a:solidFill>
              <a:effectLst/>
              <a:uLnTx/>
              <a:uFillTx/>
              <a:latin typeface="RlwyPPT Med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1632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2.22222E-6 L -0.01354 0.03449 " pathEditMode="relative" rAng="0" ptsTypes="AA">
                                      <p:cBhvr>
                                        <p:cTn id="13" dur="10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7" y="1713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pat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8.33333E-7 -1.11111E-6 L -0.01354 0.03449 " pathEditMode="relative" rAng="0" ptsTypes="AA">
                                      <p:cBhvr>
                                        <p:cTn id="18" dur="100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7" y="17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8" grpId="0">
        <p:tmplLst>
          <p:tmpl>
            <p:tnLst>
              <p:par>
                <p:cTn presetID="10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1">
        <p:tmplLst>
          <p:tmpl>
            <p:tnLst>
              <p:par>
                <p:cTn presetID="42" presetClass="path" presetSubtype="0" decel="100000" fill="hold" nodeType="withEffect">
                  <p:stCondLst>
                    <p:cond delay="200"/>
                  </p:stCondLst>
                  <p:childTnLst>
                    <p:animMotion origin="layout" path="M 8.33333E-7 -1.11111E-6 L -0.01354 0.03449 " pathEditMode="relative" rAng="0" ptsTypes="AA">
                      <p:cBhvr>
                        <p:cTn dur="1000" spd="-100000" fill="hold"/>
                        <p:tgtEl>
                          <p:spTgt spid="8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-677" y="1713"/>
                    </p:animMotion>
                  </p:childTnLst>
                </p:cTn>
              </p:par>
            </p:tnLst>
          </p:tmpl>
        </p:tmplLst>
      </p:bldP>
      <p:bldP spid="9" grpId="0" animBg="1"/>
    </p:bld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118EF81-C7D9-BFAF-11C2-9599D61BC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02CFA-D6C0-6C46-A812-FF4D9239F0A6}" type="datetimeFigureOut">
              <a:rPr lang="en-US" smtClean="0"/>
              <a:t>9/20/24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3F53CC9-6339-7F5F-85FB-8BBF89F806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825AEF-5A2C-E5D9-CEC6-0CDC81B8DF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7B194-9957-CC44-B87E-2CC0C1EC6179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E143411B-9856-63CF-6671-924E422DF22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702122" y="253445"/>
            <a:ext cx="231061" cy="325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6447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7B379FD-11AD-77A2-AD5C-F9B6D29359F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92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6096000" cy="6857999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E143411B-9856-63CF-6671-924E422DF22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702122" y="253445"/>
            <a:ext cx="231061" cy="325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4979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FF300D6-8E7B-036A-B061-E0DAE03744E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92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59993" y="0"/>
            <a:ext cx="4333478" cy="6857999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32EEA1D6-4A3B-BCB8-FA55-C4934A588F7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702122" y="253445"/>
            <a:ext cx="231061" cy="325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4298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7F1DEE3-0FC7-5819-24DC-01A83A59BB5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92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70581" y="0"/>
            <a:ext cx="5722890" cy="6857999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32EEA1D6-4A3B-BCB8-FA55-C4934A588F7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702122" y="253445"/>
            <a:ext cx="231061" cy="325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94892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999F4F5-E830-97DA-FBC9-9D586A16103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92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5999" y="0"/>
            <a:ext cx="6097471" cy="6857999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32EEA1D6-4A3B-BCB8-FA55-C4934A588F7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702122" y="253445"/>
            <a:ext cx="231061" cy="325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8831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C301D0D-ECBD-8AA3-9077-C6A2C6B1173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92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10561" y="0"/>
            <a:ext cx="6482910" cy="6857999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13C30557-5365-1CE2-C19F-DDEFB597412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702122" y="253445"/>
            <a:ext cx="231061" cy="325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07351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6_Blank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FE1B4E5-E837-B5B1-5996-A858C1828C7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6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3471" cy="6857999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791744DB-58BD-F224-11CD-71A358CC155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702122" y="253445"/>
            <a:ext cx="231061" cy="325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11128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7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F1610AD-CD2D-FFD5-BAE6-42CA833FD780}"/>
              </a:ext>
            </a:extLst>
          </p:cNvPr>
          <p:cNvSpPr/>
          <p:nvPr userDrawn="1"/>
        </p:nvSpPr>
        <p:spPr>
          <a:xfrm>
            <a:off x="0" y="3144852"/>
            <a:ext cx="12192000" cy="371314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CE381B9-0E3B-93C0-CE32-44BAD47FD5A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8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144849"/>
            <a:ext cx="12193471" cy="3713150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781BEAF9-2C3B-0BC6-8329-DEC79FC4943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702122" y="253445"/>
            <a:ext cx="231061" cy="325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0758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Blank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7B62655D-FBEA-0443-5C2F-5F8B229A87B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6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3471" cy="6857999"/>
          </a:xfrm>
          <a:prstGeom prst="rect">
            <a:avLst/>
          </a:prstGeom>
        </p:spPr>
      </p:pic>
      <p:sp>
        <p:nvSpPr>
          <p:cNvPr id="2" name="Picture Placeholder 33">
            <a:extLst>
              <a:ext uri="{FF2B5EF4-FFF2-40B4-BE49-F238E27FC236}">
                <a16:creationId xmlns:a16="http://schemas.microsoft.com/office/drawing/2014/main" id="{EE235764-0B05-95C1-BC74-AB3DDCABF1F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6084" y="-616810"/>
            <a:ext cx="2800556" cy="3021125"/>
          </a:xfrm>
          <a:custGeom>
            <a:avLst/>
            <a:gdLst>
              <a:gd name="connsiteX0" fmla="*/ 332118 w 2800556"/>
              <a:gd name="connsiteY0" fmla="*/ 0 h 3021125"/>
              <a:gd name="connsiteX1" fmla="*/ 2468438 w 2800556"/>
              <a:gd name="connsiteY1" fmla="*/ 0 h 3021125"/>
              <a:gd name="connsiteX2" fmla="*/ 2800556 w 2800556"/>
              <a:gd name="connsiteY2" fmla="*/ 332118 h 3021125"/>
              <a:gd name="connsiteX3" fmla="*/ 2800556 w 2800556"/>
              <a:gd name="connsiteY3" fmla="*/ 2689007 h 3021125"/>
              <a:gd name="connsiteX4" fmla="*/ 2468438 w 2800556"/>
              <a:gd name="connsiteY4" fmla="*/ 3021125 h 3021125"/>
              <a:gd name="connsiteX5" fmla="*/ 332118 w 2800556"/>
              <a:gd name="connsiteY5" fmla="*/ 3021125 h 3021125"/>
              <a:gd name="connsiteX6" fmla="*/ 0 w 2800556"/>
              <a:gd name="connsiteY6" fmla="*/ 2689007 h 3021125"/>
              <a:gd name="connsiteX7" fmla="*/ 0 w 2800556"/>
              <a:gd name="connsiteY7" fmla="*/ 332118 h 3021125"/>
              <a:gd name="connsiteX8" fmla="*/ 332118 w 2800556"/>
              <a:gd name="connsiteY8" fmla="*/ 0 h 3021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00556" h="3021125">
                <a:moveTo>
                  <a:pt x="332118" y="0"/>
                </a:moveTo>
                <a:lnTo>
                  <a:pt x="2468438" y="0"/>
                </a:lnTo>
                <a:cubicBezTo>
                  <a:pt x="2651862" y="0"/>
                  <a:pt x="2800556" y="148694"/>
                  <a:pt x="2800556" y="332118"/>
                </a:cubicBezTo>
                <a:lnTo>
                  <a:pt x="2800556" y="2689007"/>
                </a:lnTo>
                <a:cubicBezTo>
                  <a:pt x="2800556" y="2872431"/>
                  <a:pt x="2651862" y="3021125"/>
                  <a:pt x="2468438" y="3021125"/>
                </a:cubicBezTo>
                <a:lnTo>
                  <a:pt x="332118" y="3021125"/>
                </a:lnTo>
                <a:cubicBezTo>
                  <a:pt x="148694" y="3021125"/>
                  <a:pt x="0" y="2872431"/>
                  <a:pt x="0" y="2689007"/>
                </a:cubicBezTo>
                <a:lnTo>
                  <a:pt x="0" y="332118"/>
                </a:lnTo>
                <a:cubicBezTo>
                  <a:pt x="0" y="148694"/>
                  <a:pt x="148694" y="0"/>
                  <a:pt x="332118" y="0"/>
                </a:cubicBezTo>
                <a:close/>
              </a:path>
            </a:pathLst>
          </a:custGeom>
          <a:solidFill>
            <a:schemeClr val="bg1">
              <a:lumMod val="85000"/>
              <a:alpha val="36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lang="id-ID"/>
            </a:lvl1pPr>
          </a:lstStyle>
          <a:p>
            <a:pPr lvl="0"/>
            <a:endParaRPr lang="id-ID"/>
          </a:p>
        </p:txBody>
      </p:sp>
      <p:sp>
        <p:nvSpPr>
          <p:cNvPr id="3" name="Picture Placeholder 32">
            <a:extLst>
              <a:ext uri="{FF2B5EF4-FFF2-40B4-BE49-F238E27FC236}">
                <a16:creationId xmlns:a16="http://schemas.microsoft.com/office/drawing/2014/main" id="{FEB7C032-C645-C7FE-4900-27F20E27443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96084" y="2690270"/>
            <a:ext cx="2800556" cy="3021125"/>
          </a:xfrm>
          <a:custGeom>
            <a:avLst/>
            <a:gdLst>
              <a:gd name="connsiteX0" fmla="*/ 332118 w 2800556"/>
              <a:gd name="connsiteY0" fmla="*/ 0 h 3021125"/>
              <a:gd name="connsiteX1" fmla="*/ 2468438 w 2800556"/>
              <a:gd name="connsiteY1" fmla="*/ 0 h 3021125"/>
              <a:gd name="connsiteX2" fmla="*/ 2800556 w 2800556"/>
              <a:gd name="connsiteY2" fmla="*/ 332118 h 3021125"/>
              <a:gd name="connsiteX3" fmla="*/ 2800556 w 2800556"/>
              <a:gd name="connsiteY3" fmla="*/ 2689007 h 3021125"/>
              <a:gd name="connsiteX4" fmla="*/ 2468438 w 2800556"/>
              <a:gd name="connsiteY4" fmla="*/ 3021125 h 3021125"/>
              <a:gd name="connsiteX5" fmla="*/ 332118 w 2800556"/>
              <a:gd name="connsiteY5" fmla="*/ 3021125 h 3021125"/>
              <a:gd name="connsiteX6" fmla="*/ 0 w 2800556"/>
              <a:gd name="connsiteY6" fmla="*/ 2689007 h 3021125"/>
              <a:gd name="connsiteX7" fmla="*/ 0 w 2800556"/>
              <a:gd name="connsiteY7" fmla="*/ 332118 h 3021125"/>
              <a:gd name="connsiteX8" fmla="*/ 332118 w 2800556"/>
              <a:gd name="connsiteY8" fmla="*/ 0 h 3021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00556" h="3021125">
                <a:moveTo>
                  <a:pt x="332118" y="0"/>
                </a:moveTo>
                <a:lnTo>
                  <a:pt x="2468438" y="0"/>
                </a:lnTo>
                <a:cubicBezTo>
                  <a:pt x="2651862" y="0"/>
                  <a:pt x="2800556" y="148694"/>
                  <a:pt x="2800556" y="332118"/>
                </a:cubicBezTo>
                <a:lnTo>
                  <a:pt x="2800556" y="2689007"/>
                </a:lnTo>
                <a:cubicBezTo>
                  <a:pt x="2800556" y="2872431"/>
                  <a:pt x="2651862" y="3021125"/>
                  <a:pt x="2468438" y="3021125"/>
                </a:cubicBezTo>
                <a:lnTo>
                  <a:pt x="332118" y="3021125"/>
                </a:lnTo>
                <a:cubicBezTo>
                  <a:pt x="148694" y="3021125"/>
                  <a:pt x="0" y="2872431"/>
                  <a:pt x="0" y="2689007"/>
                </a:cubicBezTo>
                <a:lnTo>
                  <a:pt x="0" y="332118"/>
                </a:lnTo>
                <a:cubicBezTo>
                  <a:pt x="0" y="148694"/>
                  <a:pt x="148694" y="0"/>
                  <a:pt x="332118" y="0"/>
                </a:cubicBezTo>
                <a:close/>
              </a:path>
            </a:pathLst>
          </a:custGeom>
          <a:solidFill>
            <a:schemeClr val="bg1">
              <a:lumMod val="85000"/>
              <a:alpha val="36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lang="id-ID"/>
            </a:lvl1pPr>
          </a:lstStyle>
          <a:p>
            <a:pPr lvl="0"/>
            <a:endParaRPr lang="id-ID"/>
          </a:p>
        </p:txBody>
      </p:sp>
      <p:sp>
        <p:nvSpPr>
          <p:cNvPr id="4" name="Picture Placeholder 31">
            <a:extLst>
              <a:ext uri="{FF2B5EF4-FFF2-40B4-BE49-F238E27FC236}">
                <a16:creationId xmlns:a16="http://schemas.microsoft.com/office/drawing/2014/main" id="{6E18F474-EB07-F844-EFA8-C15B10BDE96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96084" y="5997350"/>
            <a:ext cx="2800556" cy="3021125"/>
          </a:xfrm>
          <a:custGeom>
            <a:avLst/>
            <a:gdLst>
              <a:gd name="connsiteX0" fmla="*/ 332118 w 2800556"/>
              <a:gd name="connsiteY0" fmla="*/ 0 h 3021125"/>
              <a:gd name="connsiteX1" fmla="*/ 2468438 w 2800556"/>
              <a:gd name="connsiteY1" fmla="*/ 0 h 3021125"/>
              <a:gd name="connsiteX2" fmla="*/ 2800556 w 2800556"/>
              <a:gd name="connsiteY2" fmla="*/ 332118 h 3021125"/>
              <a:gd name="connsiteX3" fmla="*/ 2800556 w 2800556"/>
              <a:gd name="connsiteY3" fmla="*/ 2689007 h 3021125"/>
              <a:gd name="connsiteX4" fmla="*/ 2468438 w 2800556"/>
              <a:gd name="connsiteY4" fmla="*/ 3021125 h 3021125"/>
              <a:gd name="connsiteX5" fmla="*/ 332118 w 2800556"/>
              <a:gd name="connsiteY5" fmla="*/ 3021125 h 3021125"/>
              <a:gd name="connsiteX6" fmla="*/ 0 w 2800556"/>
              <a:gd name="connsiteY6" fmla="*/ 2689007 h 3021125"/>
              <a:gd name="connsiteX7" fmla="*/ 0 w 2800556"/>
              <a:gd name="connsiteY7" fmla="*/ 332118 h 3021125"/>
              <a:gd name="connsiteX8" fmla="*/ 332118 w 2800556"/>
              <a:gd name="connsiteY8" fmla="*/ 0 h 3021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00556" h="3021125">
                <a:moveTo>
                  <a:pt x="332118" y="0"/>
                </a:moveTo>
                <a:lnTo>
                  <a:pt x="2468438" y="0"/>
                </a:lnTo>
                <a:cubicBezTo>
                  <a:pt x="2651862" y="0"/>
                  <a:pt x="2800556" y="148694"/>
                  <a:pt x="2800556" y="332118"/>
                </a:cubicBezTo>
                <a:lnTo>
                  <a:pt x="2800556" y="2689007"/>
                </a:lnTo>
                <a:cubicBezTo>
                  <a:pt x="2800556" y="2872431"/>
                  <a:pt x="2651862" y="3021125"/>
                  <a:pt x="2468438" y="3021125"/>
                </a:cubicBezTo>
                <a:lnTo>
                  <a:pt x="332118" y="3021125"/>
                </a:lnTo>
                <a:cubicBezTo>
                  <a:pt x="148694" y="3021125"/>
                  <a:pt x="0" y="2872431"/>
                  <a:pt x="0" y="2689007"/>
                </a:cubicBezTo>
                <a:lnTo>
                  <a:pt x="0" y="332118"/>
                </a:lnTo>
                <a:cubicBezTo>
                  <a:pt x="0" y="148694"/>
                  <a:pt x="148694" y="0"/>
                  <a:pt x="332118" y="0"/>
                </a:cubicBezTo>
                <a:close/>
              </a:path>
            </a:pathLst>
          </a:custGeom>
          <a:solidFill>
            <a:schemeClr val="bg1">
              <a:lumMod val="85000"/>
              <a:alpha val="36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lang="id-ID"/>
            </a:lvl1pPr>
          </a:lstStyle>
          <a:p>
            <a:pPr lvl="0"/>
            <a:endParaRPr lang="id-ID"/>
          </a:p>
        </p:txBody>
      </p:sp>
      <p:sp>
        <p:nvSpPr>
          <p:cNvPr id="6" name="Picture Placeholder 29">
            <a:extLst>
              <a:ext uri="{FF2B5EF4-FFF2-40B4-BE49-F238E27FC236}">
                <a16:creationId xmlns:a16="http://schemas.microsoft.com/office/drawing/2014/main" id="{23165779-3352-743C-81FD-567F0B58C19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931920" y="5130473"/>
            <a:ext cx="2800556" cy="3021125"/>
          </a:xfrm>
          <a:custGeom>
            <a:avLst/>
            <a:gdLst>
              <a:gd name="connsiteX0" fmla="*/ 332118 w 2800556"/>
              <a:gd name="connsiteY0" fmla="*/ 0 h 3021125"/>
              <a:gd name="connsiteX1" fmla="*/ 2468438 w 2800556"/>
              <a:gd name="connsiteY1" fmla="*/ 0 h 3021125"/>
              <a:gd name="connsiteX2" fmla="*/ 2800556 w 2800556"/>
              <a:gd name="connsiteY2" fmla="*/ 332118 h 3021125"/>
              <a:gd name="connsiteX3" fmla="*/ 2800556 w 2800556"/>
              <a:gd name="connsiteY3" fmla="*/ 2689007 h 3021125"/>
              <a:gd name="connsiteX4" fmla="*/ 2468438 w 2800556"/>
              <a:gd name="connsiteY4" fmla="*/ 3021125 h 3021125"/>
              <a:gd name="connsiteX5" fmla="*/ 332118 w 2800556"/>
              <a:gd name="connsiteY5" fmla="*/ 3021125 h 3021125"/>
              <a:gd name="connsiteX6" fmla="*/ 0 w 2800556"/>
              <a:gd name="connsiteY6" fmla="*/ 2689007 h 3021125"/>
              <a:gd name="connsiteX7" fmla="*/ 0 w 2800556"/>
              <a:gd name="connsiteY7" fmla="*/ 332118 h 3021125"/>
              <a:gd name="connsiteX8" fmla="*/ 332118 w 2800556"/>
              <a:gd name="connsiteY8" fmla="*/ 0 h 3021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00556" h="3021125">
                <a:moveTo>
                  <a:pt x="332118" y="0"/>
                </a:moveTo>
                <a:lnTo>
                  <a:pt x="2468438" y="0"/>
                </a:lnTo>
                <a:cubicBezTo>
                  <a:pt x="2651862" y="0"/>
                  <a:pt x="2800556" y="148694"/>
                  <a:pt x="2800556" y="332118"/>
                </a:cubicBezTo>
                <a:lnTo>
                  <a:pt x="2800556" y="2689007"/>
                </a:lnTo>
                <a:cubicBezTo>
                  <a:pt x="2800556" y="2872431"/>
                  <a:pt x="2651862" y="3021125"/>
                  <a:pt x="2468438" y="3021125"/>
                </a:cubicBezTo>
                <a:lnTo>
                  <a:pt x="332118" y="3021125"/>
                </a:lnTo>
                <a:cubicBezTo>
                  <a:pt x="148694" y="3021125"/>
                  <a:pt x="0" y="2872431"/>
                  <a:pt x="0" y="2689007"/>
                </a:cubicBezTo>
                <a:lnTo>
                  <a:pt x="0" y="332118"/>
                </a:lnTo>
                <a:cubicBezTo>
                  <a:pt x="0" y="148694"/>
                  <a:pt x="148694" y="0"/>
                  <a:pt x="332118" y="0"/>
                </a:cubicBezTo>
                <a:close/>
              </a:path>
            </a:pathLst>
          </a:custGeom>
          <a:solidFill>
            <a:schemeClr val="bg1">
              <a:lumMod val="85000"/>
              <a:alpha val="36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lang="id-ID"/>
            </a:lvl1pPr>
          </a:lstStyle>
          <a:p>
            <a:pPr lvl="0"/>
            <a:endParaRPr lang="id-ID"/>
          </a:p>
        </p:txBody>
      </p:sp>
      <p:sp>
        <p:nvSpPr>
          <p:cNvPr id="7" name="Picture Placeholder 27">
            <a:extLst>
              <a:ext uri="{FF2B5EF4-FFF2-40B4-BE49-F238E27FC236}">
                <a16:creationId xmlns:a16="http://schemas.microsoft.com/office/drawing/2014/main" id="{A2B9404A-E3F6-F84F-244F-70B37C8269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931920" y="1809955"/>
            <a:ext cx="2800556" cy="3021125"/>
          </a:xfrm>
          <a:custGeom>
            <a:avLst/>
            <a:gdLst>
              <a:gd name="connsiteX0" fmla="*/ 332118 w 2800556"/>
              <a:gd name="connsiteY0" fmla="*/ 0 h 3021125"/>
              <a:gd name="connsiteX1" fmla="*/ 2468438 w 2800556"/>
              <a:gd name="connsiteY1" fmla="*/ 0 h 3021125"/>
              <a:gd name="connsiteX2" fmla="*/ 2800556 w 2800556"/>
              <a:gd name="connsiteY2" fmla="*/ 332118 h 3021125"/>
              <a:gd name="connsiteX3" fmla="*/ 2800556 w 2800556"/>
              <a:gd name="connsiteY3" fmla="*/ 2689007 h 3021125"/>
              <a:gd name="connsiteX4" fmla="*/ 2468438 w 2800556"/>
              <a:gd name="connsiteY4" fmla="*/ 3021125 h 3021125"/>
              <a:gd name="connsiteX5" fmla="*/ 332118 w 2800556"/>
              <a:gd name="connsiteY5" fmla="*/ 3021125 h 3021125"/>
              <a:gd name="connsiteX6" fmla="*/ 0 w 2800556"/>
              <a:gd name="connsiteY6" fmla="*/ 2689007 h 3021125"/>
              <a:gd name="connsiteX7" fmla="*/ 0 w 2800556"/>
              <a:gd name="connsiteY7" fmla="*/ 332118 h 3021125"/>
              <a:gd name="connsiteX8" fmla="*/ 332118 w 2800556"/>
              <a:gd name="connsiteY8" fmla="*/ 0 h 3021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00556" h="3021125">
                <a:moveTo>
                  <a:pt x="332118" y="0"/>
                </a:moveTo>
                <a:lnTo>
                  <a:pt x="2468438" y="0"/>
                </a:lnTo>
                <a:cubicBezTo>
                  <a:pt x="2651862" y="0"/>
                  <a:pt x="2800556" y="148694"/>
                  <a:pt x="2800556" y="332118"/>
                </a:cubicBezTo>
                <a:lnTo>
                  <a:pt x="2800556" y="2689007"/>
                </a:lnTo>
                <a:cubicBezTo>
                  <a:pt x="2800556" y="2872431"/>
                  <a:pt x="2651862" y="3021125"/>
                  <a:pt x="2468438" y="3021125"/>
                </a:cubicBezTo>
                <a:lnTo>
                  <a:pt x="332118" y="3021125"/>
                </a:lnTo>
                <a:cubicBezTo>
                  <a:pt x="148694" y="3021125"/>
                  <a:pt x="0" y="2872431"/>
                  <a:pt x="0" y="2689007"/>
                </a:cubicBezTo>
                <a:lnTo>
                  <a:pt x="0" y="332118"/>
                </a:lnTo>
                <a:cubicBezTo>
                  <a:pt x="0" y="148694"/>
                  <a:pt x="148694" y="0"/>
                  <a:pt x="332118" y="0"/>
                </a:cubicBezTo>
                <a:close/>
              </a:path>
            </a:pathLst>
          </a:custGeom>
          <a:solidFill>
            <a:schemeClr val="bg1">
              <a:lumMod val="85000"/>
              <a:alpha val="36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lang="id-ID"/>
            </a:lvl1pPr>
          </a:lstStyle>
          <a:p>
            <a:pPr lvl="0"/>
            <a:endParaRPr lang="id-ID"/>
          </a:p>
        </p:txBody>
      </p:sp>
      <p:sp>
        <p:nvSpPr>
          <p:cNvPr id="8" name="Picture Placeholder 26">
            <a:extLst>
              <a:ext uri="{FF2B5EF4-FFF2-40B4-BE49-F238E27FC236}">
                <a16:creationId xmlns:a16="http://schemas.microsoft.com/office/drawing/2014/main" id="{C32177DD-C8E9-17A7-D675-2C03435EBD5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931920" y="-1510563"/>
            <a:ext cx="2800556" cy="3021125"/>
          </a:xfrm>
          <a:custGeom>
            <a:avLst/>
            <a:gdLst>
              <a:gd name="connsiteX0" fmla="*/ 332118 w 2800556"/>
              <a:gd name="connsiteY0" fmla="*/ 0 h 3021125"/>
              <a:gd name="connsiteX1" fmla="*/ 2468438 w 2800556"/>
              <a:gd name="connsiteY1" fmla="*/ 0 h 3021125"/>
              <a:gd name="connsiteX2" fmla="*/ 2800556 w 2800556"/>
              <a:gd name="connsiteY2" fmla="*/ 332118 h 3021125"/>
              <a:gd name="connsiteX3" fmla="*/ 2800556 w 2800556"/>
              <a:gd name="connsiteY3" fmla="*/ 2689007 h 3021125"/>
              <a:gd name="connsiteX4" fmla="*/ 2468438 w 2800556"/>
              <a:gd name="connsiteY4" fmla="*/ 3021125 h 3021125"/>
              <a:gd name="connsiteX5" fmla="*/ 332118 w 2800556"/>
              <a:gd name="connsiteY5" fmla="*/ 3021125 h 3021125"/>
              <a:gd name="connsiteX6" fmla="*/ 0 w 2800556"/>
              <a:gd name="connsiteY6" fmla="*/ 2689007 h 3021125"/>
              <a:gd name="connsiteX7" fmla="*/ 0 w 2800556"/>
              <a:gd name="connsiteY7" fmla="*/ 332118 h 3021125"/>
              <a:gd name="connsiteX8" fmla="*/ 332118 w 2800556"/>
              <a:gd name="connsiteY8" fmla="*/ 0 h 3021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00556" h="3021125">
                <a:moveTo>
                  <a:pt x="332118" y="0"/>
                </a:moveTo>
                <a:lnTo>
                  <a:pt x="2468438" y="0"/>
                </a:lnTo>
                <a:cubicBezTo>
                  <a:pt x="2651862" y="0"/>
                  <a:pt x="2800556" y="148694"/>
                  <a:pt x="2800556" y="332118"/>
                </a:cubicBezTo>
                <a:lnTo>
                  <a:pt x="2800556" y="2689007"/>
                </a:lnTo>
                <a:cubicBezTo>
                  <a:pt x="2800556" y="2872431"/>
                  <a:pt x="2651862" y="3021125"/>
                  <a:pt x="2468438" y="3021125"/>
                </a:cubicBezTo>
                <a:lnTo>
                  <a:pt x="332118" y="3021125"/>
                </a:lnTo>
                <a:cubicBezTo>
                  <a:pt x="148694" y="3021125"/>
                  <a:pt x="0" y="2872431"/>
                  <a:pt x="0" y="2689007"/>
                </a:cubicBezTo>
                <a:lnTo>
                  <a:pt x="0" y="332118"/>
                </a:lnTo>
                <a:cubicBezTo>
                  <a:pt x="0" y="148694"/>
                  <a:pt x="148694" y="0"/>
                  <a:pt x="332118" y="0"/>
                </a:cubicBezTo>
                <a:close/>
              </a:path>
            </a:pathLst>
          </a:custGeom>
          <a:solidFill>
            <a:schemeClr val="bg1">
              <a:lumMod val="85000"/>
              <a:alpha val="36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lang="id-ID"/>
            </a:lvl1pPr>
          </a:lstStyle>
          <a:p>
            <a:pPr lvl="0"/>
            <a:endParaRPr lang="id-ID"/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786DD410-A1DB-B06A-71BB-5E32798A273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702122" y="253445"/>
            <a:ext cx="231061" cy="325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8812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1.85185E-6 L -0.00091 0.04236 " pathEditMode="relative" rAng="0" ptsTypes="AA">
                                      <p:cBhvr>
                                        <p:cTn id="9" dur="100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2106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1.85185E-6 L -0.00091 0.04236 " pathEditMode="relative" rAng="0" ptsTypes="AA">
                                      <p:cBhvr>
                                        <p:cTn id="14" dur="100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2106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1.85185E-6 L -0.00091 0.04236 " pathEditMode="relative" rAng="0" ptsTypes="AA">
                                      <p:cBhvr>
                                        <p:cTn id="19" dur="100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2106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1.85185E-6 L 0.00026 -0.04283 " pathEditMode="relative" rAng="0" ptsTypes="AA">
                                      <p:cBhvr>
                                        <p:cTn id="24" dur="100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-2153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1.85185E-6 L 0.00026 -0.04283 " pathEditMode="relative" rAng="0" ptsTypes="AA">
                                      <p:cBhvr>
                                        <p:cTn id="29" dur="10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-2153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1.85185E-6 L 0.00026 -0.04283 " pathEditMode="relative" rAng="0" ptsTypes="AA">
                                      <p:cBhvr>
                                        <p:cTn id="34" dur="100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-21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3" grpId="0" animBg="1"/>
      <p:bldP spid="3" grpId="1" animBg="1"/>
      <p:bldP spid="4" grpId="0" animBg="1"/>
      <p:bldP spid="4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9_Blank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1395E965-1266-B021-B306-493C8973DA4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702122" y="253445"/>
            <a:ext cx="231061" cy="325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9665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EE64E525-96FE-69A1-FB81-0E0E743C615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479426"/>
            <a:ext cx="6172200" cy="5899147"/>
          </a:xfrm>
          <a:custGeom>
            <a:avLst/>
            <a:gdLst>
              <a:gd name="connsiteX0" fmla="*/ 145699 w 6172200"/>
              <a:gd name="connsiteY0" fmla="*/ 0 h 5899147"/>
              <a:gd name="connsiteX1" fmla="*/ 6026501 w 6172200"/>
              <a:gd name="connsiteY1" fmla="*/ 0 h 5899147"/>
              <a:gd name="connsiteX2" fmla="*/ 6083208 w 6172200"/>
              <a:gd name="connsiteY2" fmla="*/ 11449 h 5899147"/>
              <a:gd name="connsiteX3" fmla="*/ 6172200 w 6172200"/>
              <a:gd name="connsiteY3" fmla="*/ 145707 h 5899147"/>
              <a:gd name="connsiteX4" fmla="*/ 6172200 w 6172200"/>
              <a:gd name="connsiteY4" fmla="*/ 5753438 h 5899147"/>
              <a:gd name="connsiteX5" fmla="*/ 6026491 w 6172200"/>
              <a:gd name="connsiteY5" fmla="*/ 5899147 h 5899147"/>
              <a:gd name="connsiteX6" fmla="*/ 145709 w 6172200"/>
              <a:gd name="connsiteY6" fmla="*/ 5899147 h 5899147"/>
              <a:gd name="connsiteX7" fmla="*/ 0 w 6172200"/>
              <a:gd name="connsiteY7" fmla="*/ 5753438 h 5899147"/>
              <a:gd name="connsiteX8" fmla="*/ 0 w 6172200"/>
              <a:gd name="connsiteY8" fmla="*/ 145707 h 5899147"/>
              <a:gd name="connsiteX9" fmla="*/ 88993 w 6172200"/>
              <a:gd name="connsiteY9" fmla="*/ 11449 h 58991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172200" h="5899147">
                <a:moveTo>
                  <a:pt x="145699" y="0"/>
                </a:moveTo>
                <a:lnTo>
                  <a:pt x="6026501" y="0"/>
                </a:lnTo>
                <a:lnTo>
                  <a:pt x="6083208" y="11449"/>
                </a:lnTo>
                <a:cubicBezTo>
                  <a:pt x="6135505" y="33568"/>
                  <a:pt x="6172200" y="85352"/>
                  <a:pt x="6172200" y="145707"/>
                </a:cubicBezTo>
                <a:lnTo>
                  <a:pt x="6172200" y="5753438"/>
                </a:lnTo>
                <a:cubicBezTo>
                  <a:pt x="6172200" y="5833911"/>
                  <a:pt x="6106964" y="5899147"/>
                  <a:pt x="6026491" y="5899147"/>
                </a:cubicBezTo>
                <a:lnTo>
                  <a:pt x="145709" y="5899147"/>
                </a:lnTo>
                <a:cubicBezTo>
                  <a:pt x="65236" y="5899147"/>
                  <a:pt x="0" y="5833911"/>
                  <a:pt x="0" y="5753438"/>
                </a:cubicBezTo>
                <a:lnTo>
                  <a:pt x="0" y="145707"/>
                </a:lnTo>
                <a:cubicBezTo>
                  <a:pt x="0" y="85352"/>
                  <a:pt x="36696" y="33568"/>
                  <a:pt x="88993" y="11449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0DEFAC4-9989-F267-1A41-84E68BD04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6" y="457200"/>
            <a:ext cx="4114800" cy="1600200"/>
          </a:xfrm>
        </p:spPr>
        <p:txBody>
          <a:bodyPr lIns="0" tIns="0" rIns="0" bIns="0" anchor="b">
            <a:normAutofit/>
          </a:bodyPr>
          <a:lstStyle>
            <a:lvl1pPr>
              <a:lnSpc>
                <a:spcPct val="100000"/>
              </a:lnSpc>
              <a:defRPr sz="36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597A1767-8E5B-C0CD-4080-D9DE4260BD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7226" y="2367418"/>
            <a:ext cx="4114800" cy="4011157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Sanctuary Primary">
            <a:extLst>
              <a:ext uri="{FF2B5EF4-FFF2-40B4-BE49-F238E27FC236}">
                <a16:creationId xmlns:a16="http://schemas.microsoft.com/office/drawing/2014/main" id="{F3A4BCEF-A971-A6C2-F8DC-EFC0222A4BA4}"/>
              </a:ext>
            </a:extLst>
          </p:cNvPr>
          <p:cNvSpPr>
            <a:spLocks noChangeAspect="1"/>
          </p:cNvSpPr>
          <p:nvPr userDrawn="1"/>
        </p:nvSpPr>
        <p:spPr>
          <a:xfrm>
            <a:off x="662463" y="2180458"/>
            <a:ext cx="268716" cy="64815"/>
          </a:xfrm>
          <a:custGeom>
            <a:avLst/>
            <a:gdLst>
              <a:gd name="connsiteX0" fmla="*/ 4990148 w 5313513"/>
              <a:gd name="connsiteY0" fmla="*/ 0 h 1281637"/>
              <a:gd name="connsiteX1" fmla="*/ 320993 w 5313513"/>
              <a:gd name="connsiteY1" fmla="*/ 0 h 1281637"/>
              <a:gd name="connsiteX2" fmla="*/ 0 w 5313513"/>
              <a:gd name="connsiteY2" fmla="*/ 641766 h 1281637"/>
              <a:gd name="connsiteX3" fmla="*/ 320993 w 5313513"/>
              <a:gd name="connsiteY3" fmla="*/ 1281631 h 1281637"/>
              <a:gd name="connsiteX4" fmla="*/ 4990148 w 5313513"/>
              <a:gd name="connsiteY4" fmla="*/ 1281631 h 1281637"/>
              <a:gd name="connsiteX5" fmla="*/ 5313045 w 5313513"/>
              <a:gd name="connsiteY5" fmla="*/ 641766 h 1281637"/>
              <a:gd name="connsiteX6" fmla="*/ 4990148 w 5313513"/>
              <a:gd name="connsiteY6" fmla="*/ 0 h 1281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313513" h="1281637">
                <a:moveTo>
                  <a:pt x="4990148" y="0"/>
                </a:moveTo>
                <a:lnTo>
                  <a:pt x="320993" y="0"/>
                </a:lnTo>
                <a:cubicBezTo>
                  <a:pt x="0" y="0"/>
                  <a:pt x="0" y="443057"/>
                  <a:pt x="0" y="641766"/>
                </a:cubicBezTo>
                <a:cubicBezTo>
                  <a:pt x="1905" y="827166"/>
                  <a:pt x="0" y="1283533"/>
                  <a:pt x="320993" y="1281631"/>
                </a:cubicBezTo>
                <a:lnTo>
                  <a:pt x="4990148" y="1281631"/>
                </a:lnTo>
                <a:cubicBezTo>
                  <a:pt x="5315903" y="1283533"/>
                  <a:pt x="5312093" y="828116"/>
                  <a:pt x="5313045" y="641766"/>
                </a:cubicBezTo>
                <a:cubicBezTo>
                  <a:pt x="5315903" y="443057"/>
                  <a:pt x="5315903" y="0"/>
                  <a:pt x="4990148" y="0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  <a:effectLst/>
        </p:spPr>
        <p:txBody>
          <a:bodyPr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u="none" strike="noStrike" kern="1200" cap="none" spc="0" normalizeH="0" baseline="0" noProof="0">
              <a:ln>
                <a:noFill/>
              </a:ln>
              <a:solidFill>
                <a:schemeClr val="bg1">
                  <a:lumMod val="25000"/>
                </a:schemeClr>
              </a:solidFill>
              <a:effectLst/>
              <a:uLnTx/>
              <a:uFillTx/>
              <a:latin typeface="RlwyPPT Med" pitchFamily="2" charset="77"/>
              <a:ea typeface="+mn-ea"/>
              <a:cs typeface="+mn-cs"/>
            </a:endParaRP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781719BA-342E-103A-5C05-69487323102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702122" y="253445"/>
            <a:ext cx="231061" cy="325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600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1.48148E-6 L -0.01354 0.03449 " pathEditMode="relative" rAng="0" ptsTypes="AA">
                                      <p:cBhvr>
                                        <p:cTn id="13" dur="100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7" y="1713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pat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3.75E-6 -1.11022E-16 L -0.01355 0.03449 " pathEditMode="relative" rAng="0" ptsTypes="AA">
                                      <p:cBhvr>
                                        <p:cTn id="18" dur="10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7" y="1713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path" presetSubtype="0" decel="100000" fill="hold" grpId="1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2"/>
                                    </p:cond>
                                  </p:endCondLst>
                                  <p:childTnLst>
                                    <p:animMotion origin="layout" path="M 2.08333E-6 1.85185E-6 L 0.01237 0.02847 " pathEditMode="relative" rAng="0" ptsTypes="AA">
                                      <p:cBhvr>
                                        <p:cTn id="23" dur="100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2" y="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1" grpId="1"/>
      <p:bldP spid="6" grpId="0"/>
      <p:bldP spid="6" grpId="1"/>
      <p:bldP spid="7" grpId="0">
        <p:tmplLst>
          <p:tmpl>
            <p:tnLst>
              <p:par>
                <p:cTn presetID="10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1">
        <p:tmplLst>
          <p:tmpl>
            <p:tnLst>
              <p:par>
                <p:cTn presetID="42" presetClass="path" presetSubtype="0" decel="100000" fill="hold" nodeType="withEffect">
                  <p:stCondLst>
                    <p:cond delay="200"/>
                  </p:stCondLst>
                  <p:childTnLst>
                    <p:animMotion origin="layout" path="M 3.75E-6 -1.11022E-16 L -0.01355 0.03449 " pathEditMode="relative" rAng="0" ptsTypes="AA">
                      <p:cBhvr>
                        <p:cTn dur="1000" spd="-100000" fill="hold"/>
                        <p:tgtEl>
                          <p:spTgt spid="7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-677" y="1713"/>
                    </p:animMotion>
                  </p:childTnLst>
                </p:cTn>
              </p:par>
            </p:tnLst>
          </p:tmpl>
        </p:tmplLst>
      </p:bldP>
      <p:bldP spid="8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Blank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9F06340-3C13-D728-F010-7399A53EF71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6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3471" cy="6857999"/>
          </a:xfrm>
          <a:prstGeom prst="rect">
            <a:avLst/>
          </a:prstGeom>
        </p:spPr>
      </p:pic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EE64E525-96FE-69A1-FB81-0E0E743C615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479426"/>
            <a:ext cx="6172200" cy="5899147"/>
          </a:xfrm>
          <a:custGeom>
            <a:avLst/>
            <a:gdLst>
              <a:gd name="connsiteX0" fmla="*/ 145699 w 6172200"/>
              <a:gd name="connsiteY0" fmla="*/ 0 h 5899147"/>
              <a:gd name="connsiteX1" fmla="*/ 6026501 w 6172200"/>
              <a:gd name="connsiteY1" fmla="*/ 0 h 5899147"/>
              <a:gd name="connsiteX2" fmla="*/ 6083208 w 6172200"/>
              <a:gd name="connsiteY2" fmla="*/ 11449 h 5899147"/>
              <a:gd name="connsiteX3" fmla="*/ 6172200 w 6172200"/>
              <a:gd name="connsiteY3" fmla="*/ 145707 h 5899147"/>
              <a:gd name="connsiteX4" fmla="*/ 6172200 w 6172200"/>
              <a:gd name="connsiteY4" fmla="*/ 5753438 h 5899147"/>
              <a:gd name="connsiteX5" fmla="*/ 6026491 w 6172200"/>
              <a:gd name="connsiteY5" fmla="*/ 5899147 h 5899147"/>
              <a:gd name="connsiteX6" fmla="*/ 145709 w 6172200"/>
              <a:gd name="connsiteY6" fmla="*/ 5899147 h 5899147"/>
              <a:gd name="connsiteX7" fmla="*/ 0 w 6172200"/>
              <a:gd name="connsiteY7" fmla="*/ 5753438 h 5899147"/>
              <a:gd name="connsiteX8" fmla="*/ 0 w 6172200"/>
              <a:gd name="connsiteY8" fmla="*/ 145707 h 5899147"/>
              <a:gd name="connsiteX9" fmla="*/ 88993 w 6172200"/>
              <a:gd name="connsiteY9" fmla="*/ 11449 h 58991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172200" h="5899147">
                <a:moveTo>
                  <a:pt x="145699" y="0"/>
                </a:moveTo>
                <a:lnTo>
                  <a:pt x="6026501" y="0"/>
                </a:lnTo>
                <a:lnTo>
                  <a:pt x="6083208" y="11449"/>
                </a:lnTo>
                <a:cubicBezTo>
                  <a:pt x="6135505" y="33568"/>
                  <a:pt x="6172200" y="85352"/>
                  <a:pt x="6172200" y="145707"/>
                </a:cubicBezTo>
                <a:lnTo>
                  <a:pt x="6172200" y="5753438"/>
                </a:lnTo>
                <a:cubicBezTo>
                  <a:pt x="6172200" y="5833911"/>
                  <a:pt x="6106964" y="5899147"/>
                  <a:pt x="6026491" y="5899147"/>
                </a:cubicBezTo>
                <a:lnTo>
                  <a:pt x="145709" y="5899147"/>
                </a:lnTo>
                <a:cubicBezTo>
                  <a:pt x="65236" y="5899147"/>
                  <a:pt x="0" y="5833911"/>
                  <a:pt x="0" y="5753438"/>
                </a:cubicBezTo>
                <a:lnTo>
                  <a:pt x="0" y="145707"/>
                </a:lnTo>
                <a:cubicBezTo>
                  <a:pt x="0" y="85352"/>
                  <a:pt x="36696" y="33568"/>
                  <a:pt x="88993" y="11449"/>
                </a:cubicBezTo>
                <a:close/>
              </a:path>
            </a:pathLst>
          </a:custGeom>
          <a:effectLst>
            <a:outerShdw blurRad="152400" dist="76200" dir="2700000" algn="tl" rotWithShape="0">
              <a:prstClr val="black">
                <a:alpha val="20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0DEFAC4-9989-F267-1A41-84E68BD04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6" y="457200"/>
            <a:ext cx="4114800" cy="1600200"/>
          </a:xfrm>
        </p:spPr>
        <p:txBody>
          <a:bodyPr lIns="0" tIns="0" rIns="0" bIns="0" anchor="b">
            <a:normAutofit/>
          </a:bodyPr>
          <a:lstStyle>
            <a:lvl1pPr>
              <a:lnSpc>
                <a:spcPct val="100000"/>
              </a:lnSpc>
              <a:defRPr sz="36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2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597A1767-8E5B-C0CD-4080-D9DE4260BD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7226" y="2367418"/>
            <a:ext cx="4114800" cy="4011157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20000"/>
                    </a:prstClr>
                  </a:outerShdw>
                </a:effectLst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Sanctuary Primary">
            <a:extLst>
              <a:ext uri="{FF2B5EF4-FFF2-40B4-BE49-F238E27FC236}">
                <a16:creationId xmlns:a16="http://schemas.microsoft.com/office/drawing/2014/main" id="{F3A4BCEF-A971-A6C2-F8DC-EFC0222A4BA4}"/>
              </a:ext>
            </a:extLst>
          </p:cNvPr>
          <p:cNvSpPr>
            <a:spLocks noChangeAspect="1"/>
          </p:cNvSpPr>
          <p:nvPr userDrawn="1"/>
        </p:nvSpPr>
        <p:spPr>
          <a:xfrm>
            <a:off x="662463" y="2180458"/>
            <a:ext cx="268716" cy="64815"/>
          </a:xfrm>
          <a:custGeom>
            <a:avLst/>
            <a:gdLst>
              <a:gd name="connsiteX0" fmla="*/ 4990148 w 5313513"/>
              <a:gd name="connsiteY0" fmla="*/ 0 h 1281637"/>
              <a:gd name="connsiteX1" fmla="*/ 320993 w 5313513"/>
              <a:gd name="connsiteY1" fmla="*/ 0 h 1281637"/>
              <a:gd name="connsiteX2" fmla="*/ 0 w 5313513"/>
              <a:gd name="connsiteY2" fmla="*/ 641766 h 1281637"/>
              <a:gd name="connsiteX3" fmla="*/ 320993 w 5313513"/>
              <a:gd name="connsiteY3" fmla="*/ 1281631 h 1281637"/>
              <a:gd name="connsiteX4" fmla="*/ 4990148 w 5313513"/>
              <a:gd name="connsiteY4" fmla="*/ 1281631 h 1281637"/>
              <a:gd name="connsiteX5" fmla="*/ 5313045 w 5313513"/>
              <a:gd name="connsiteY5" fmla="*/ 641766 h 1281637"/>
              <a:gd name="connsiteX6" fmla="*/ 4990148 w 5313513"/>
              <a:gd name="connsiteY6" fmla="*/ 0 h 1281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313513" h="1281637">
                <a:moveTo>
                  <a:pt x="4990148" y="0"/>
                </a:moveTo>
                <a:lnTo>
                  <a:pt x="320993" y="0"/>
                </a:lnTo>
                <a:cubicBezTo>
                  <a:pt x="0" y="0"/>
                  <a:pt x="0" y="443057"/>
                  <a:pt x="0" y="641766"/>
                </a:cubicBezTo>
                <a:cubicBezTo>
                  <a:pt x="1905" y="827166"/>
                  <a:pt x="0" y="1283533"/>
                  <a:pt x="320993" y="1281631"/>
                </a:cubicBezTo>
                <a:lnTo>
                  <a:pt x="4990148" y="1281631"/>
                </a:lnTo>
                <a:cubicBezTo>
                  <a:pt x="5315903" y="1283533"/>
                  <a:pt x="5312093" y="828116"/>
                  <a:pt x="5313045" y="641766"/>
                </a:cubicBezTo>
                <a:cubicBezTo>
                  <a:pt x="5315903" y="443057"/>
                  <a:pt x="5315903" y="0"/>
                  <a:pt x="4990148" y="0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  <a:effectLst/>
        </p:spPr>
        <p:txBody>
          <a:bodyPr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RlwyPPT Med" pitchFamily="2" charset="77"/>
              <a:ea typeface="+mn-ea"/>
              <a:cs typeface="+mn-cs"/>
            </a:endParaRP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ED52E720-C3EA-E570-9D94-12DB175E96A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702122" y="253445"/>
            <a:ext cx="231061" cy="325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297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1.48148E-6 L -0.01354 0.03449 " pathEditMode="relative" rAng="0" ptsTypes="AA">
                                      <p:cBhvr>
                                        <p:cTn id="13" dur="100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7" y="1713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pat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3.75E-6 -1.11022E-16 L -0.01355 0.03449 " pathEditMode="relative" rAng="0" ptsTypes="AA">
                                      <p:cBhvr>
                                        <p:cTn id="18" dur="10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7" y="1713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path" presetSubtype="0" decel="100000" fill="hold" grpId="1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2"/>
                                    </p:cond>
                                  </p:endCondLst>
                                  <p:childTnLst>
                                    <p:animMotion origin="layout" path="M 2.08333E-6 1.85185E-6 L 0.01237 0.02847 " pathEditMode="relative" rAng="0" ptsTypes="AA">
                                      <p:cBhvr>
                                        <p:cTn id="23" dur="100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2" y="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1" grpId="1"/>
      <p:bldP spid="6" grpId="0"/>
      <p:bldP spid="6" grpId="1"/>
      <p:bldP spid="7" grpId="0">
        <p:tmplLst>
          <p:tmpl>
            <p:tnLst>
              <p:par>
                <p:cTn presetID="10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1">
        <p:tmplLst>
          <p:tmpl>
            <p:tnLst>
              <p:par>
                <p:cTn presetID="42" presetClass="path" presetSubtype="0" decel="100000" fill="hold" nodeType="withEffect">
                  <p:stCondLst>
                    <p:cond delay="200"/>
                  </p:stCondLst>
                  <p:childTnLst>
                    <p:animMotion origin="layout" path="M 3.75E-6 -1.11022E-16 L -0.01355 0.03449 " pathEditMode="relative" rAng="0" ptsTypes="AA">
                      <p:cBhvr>
                        <p:cTn dur="1000" spd="-100000" fill="hold"/>
                        <p:tgtEl>
                          <p:spTgt spid="7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-677" y="1713"/>
                    </p:animMotion>
                  </p:childTnLst>
                </p:cTn>
              </p:par>
            </p:tnLst>
          </p:tmpl>
        </p:tmplLst>
      </p:bldP>
      <p:bldP spid="8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B82E6A1-D192-5602-601C-30ED7423916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8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61464" y="0"/>
            <a:ext cx="4332007" cy="6857999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290B28CE-766D-5E8E-65E3-17E9CA037DC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702122" y="253445"/>
            <a:ext cx="231061" cy="32585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C2572F4-F79C-4053-26C2-5E4B637E41B0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5102205" y="1049449"/>
            <a:ext cx="8549640" cy="5231544"/>
          </a:xfrm>
          <a:prstGeom prst="rect">
            <a:avLst/>
          </a:prstGeom>
        </p:spPr>
      </p:pic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4F38A377-2FDB-10C5-BBD7-7BC3F241886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67926" y="1288111"/>
            <a:ext cx="6637421" cy="4290363"/>
          </a:xfrm>
          <a:custGeom>
            <a:avLst/>
            <a:gdLst>
              <a:gd name="connsiteX0" fmla="*/ 84406 w 6649221"/>
              <a:gd name="connsiteY0" fmla="*/ 0 h 4313007"/>
              <a:gd name="connsiteX1" fmla="*/ 6564815 w 6649221"/>
              <a:gd name="connsiteY1" fmla="*/ 0 h 4313007"/>
              <a:gd name="connsiteX2" fmla="*/ 6649221 w 6649221"/>
              <a:gd name="connsiteY2" fmla="*/ 84406 h 4313007"/>
              <a:gd name="connsiteX3" fmla="*/ 6649221 w 6649221"/>
              <a:gd name="connsiteY3" fmla="*/ 4313007 h 4313007"/>
              <a:gd name="connsiteX4" fmla="*/ 0 w 6649221"/>
              <a:gd name="connsiteY4" fmla="*/ 4313007 h 4313007"/>
              <a:gd name="connsiteX5" fmla="*/ 0 w 6649221"/>
              <a:gd name="connsiteY5" fmla="*/ 84406 h 4313007"/>
              <a:gd name="connsiteX6" fmla="*/ 84406 w 6649221"/>
              <a:gd name="connsiteY6" fmla="*/ 0 h 4313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649221" h="4313007">
                <a:moveTo>
                  <a:pt x="84406" y="0"/>
                </a:moveTo>
                <a:lnTo>
                  <a:pt x="6564815" y="0"/>
                </a:lnTo>
                <a:cubicBezTo>
                  <a:pt x="6611431" y="0"/>
                  <a:pt x="6649221" y="37790"/>
                  <a:pt x="6649221" y="84406"/>
                </a:cubicBezTo>
                <a:lnTo>
                  <a:pt x="6649221" y="4313007"/>
                </a:lnTo>
                <a:lnTo>
                  <a:pt x="0" y="4313007"/>
                </a:lnTo>
                <a:lnTo>
                  <a:pt x="0" y="84406"/>
                </a:lnTo>
                <a:cubicBezTo>
                  <a:pt x="0" y="37790"/>
                  <a:pt x="37790" y="0"/>
                  <a:pt x="84406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880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3.7037E-6 L 0.02865 0.00394 " pathEditMode="relative" rAng="0" ptsTypes="AA">
                                      <p:cBhvr>
                                        <p:cTn id="9" dur="100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32" y="185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decel="100000" fill="hold" grpId="1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animMotion origin="layout" path="M 6.25E-7 -3.7037E-6 L 0.02865 0.00394 " pathEditMode="relative" rAng="0" ptsTypes="AA">
                                      <p:cBhvr>
                                        <p:cTn id="14" dur="100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32" y="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2" grpId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0F1090E-11E6-32E3-65E5-BCFA4C93B41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8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61464" y="0"/>
            <a:ext cx="4332007" cy="6857999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EC76CD70-1010-5D01-6A4E-003E34C5272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702122" y="253445"/>
            <a:ext cx="231061" cy="325855"/>
          </a:xfrm>
          <a:prstGeom prst="rect">
            <a:avLst/>
          </a:prstGeom>
        </p:spPr>
      </p:pic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3AAFA181-9CFB-07E9-E59D-706045DA898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461000" y="1888068"/>
            <a:ext cx="3407833" cy="7404100"/>
          </a:xfrm>
          <a:custGeom>
            <a:avLst/>
            <a:gdLst>
              <a:gd name="connsiteX0" fmla="*/ 1335779 w 3407833"/>
              <a:gd name="connsiteY0" fmla="*/ 100217 h 7404100"/>
              <a:gd name="connsiteX1" fmla="*/ 1203070 w 3407833"/>
              <a:gd name="connsiteY1" fmla="*/ 188183 h 7404100"/>
              <a:gd name="connsiteX2" fmla="*/ 1191751 w 3407833"/>
              <a:gd name="connsiteY2" fmla="*/ 244245 h 7404100"/>
              <a:gd name="connsiteX3" fmla="*/ 1203070 w 3407833"/>
              <a:gd name="connsiteY3" fmla="*/ 300306 h 7404100"/>
              <a:gd name="connsiteX4" fmla="*/ 1335779 w 3407833"/>
              <a:gd name="connsiteY4" fmla="*/ 388272 h 7404100"/>
              <a:gd name="connsiteX5" fmla="*/ 2070781 w 3407833"/>
              <a:gd name="connsiteY5" fmla="*/ 388273 h 7404100"/>
              <a:gd name="connsiteX6" fmla="*/ 2214809 w 3407833"/>
              <a:gd name="connsiteY6" fmla="*/ 244245 h 7404100"/>
              <a:gd name="connsiteX7" fmla="*/ 2214810 w 3407833"/>
              <a:gd name="connsiteY7" fmla="*/ 244245 h 7404100"/>
              <a:gd name="connsiteX8" fmla="*/ 2070782 w 3407833"/>
              <a:gd name="connsiteY8" fmla="*/ 100217 h 7404100"/>
              <a:gd name="connsiteX9" fmla="*/ 431295 w 3407833"/>
              <a:gd name="connsiteY9" fmla="*/ 0 h 7404100"/>
              <a:gd name="connsiteX10" fmla="*/ 2976538 w 3407833"/>
              <a:gd name="connsiteY10" fmla="*/ 0 h 7404100"/>
              <a:gd name="connsiteX11" fmla="*/ 3407833 w 3407833"/>
              <a:gd name="connsiteY11" fmla="*/ 431295 h 7404100"/>
              <a:gd name="connsiteX12" fmla="*/ 3407833 w 3407833"/>
              <a:gd name="connsiteY12" fmla="*/ 6972805 h 7404100"/>
              <a:gd name="connsiteX13" fmla="*/ 2976538 w 3407833"/>
              <a:gd name="connsiteY13" fmla="*/ 7404100 h 7404100"/>
              <a:gd name="connsiteX14" fmla="*/ 431295 w 3407833"/>
              <a:gd name="connsiteY14" fmla="*/ 7404100 h 7404100"/>
              <a:gd name="connsiteX15" fmla="*/ 0 w 3407833"/>
              <a:gd name="connsiteY15" fmla="*/ 6972805 h 7404100"/>
              <a:gd name="connsiteX16" fmla="*/ 0 w 3407833"/>
              <a:gd name="connsiteY16" fmla="*/ 431295 h 7404100"/>
              <a:gd name="connsiteX17" fmla="*/ 431295 w 3407833"/>
              <a:gd name="connsiteY17" fmla="*/ 0 h 7404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407833" h="7404100">
                <a:moveTo>
                  <a:pt x="1335779" y="100217"/>
                </a:moveTo>
                <a:cubicBezTo>
                  <a:pt x="1276121" y="100217"/>
                  <a:pt x="1224934" y="136489"/>
                  <a:pt x="1203070" y="188183"/>
                </a:cubicBezTo>
                <a:lnTo>
                  <a:pt x="1191751" y="244245"/>
                </a:lnTo>
                <a:lnTo>
                  <a:pt x="1203070" y="300306"/>
                </a:lnTo>
                <a:cubicBezTo>
                  <a:pt x="1224934" y="352000"/>
                  <a:pt x="1276121" y="388272"/>
                  <a:pt x="1335779" y="388272"/>
                </a:cubicBezTo>
                <a:lnTo>
                  <a:pt x="2070781" y="388273"/>
                </a:lnTo>
                <a:cubicBezTo>
                  <a:pt x="2150325" y="388273"/>
                  <a:pt x="2214809" y="323789"/>
                  <a:pt x="2214809" y="244245"/>
                </a:cubicBezTo>
                <a:lnTo>
                  <a:pt x="2214810" y="244245"/>
                </a:lnTo>
                <a:cubicBezTo>
                  <a:pt x="2214810" y="164701"/>
                  <a:pt x="2150326" y="100217"/>
                  <a:pt x="2070782" y="100217"/>
                </a:cubicBezTo>
                <a:close/>
                <a:moveTo>
                  <a:pt x="431295" y="0"/>
                </a:moveTo>
                <a:lnTo>
                  <a:pt x="2976538" y="0"/>
                </a:lnTo>
                <a:cubicBezTo>
                  <a:pt x="3214736" y="0"/>
                  <a:pt x="3407833" y="193097"/>
                  <a:pt x="3407833" y="431295"/>
                </a:cubicBezTo>
                <a:lnTo>
                  <a:pt x="3407833" y="6972805"/>
                </a:lnTo>
                <a:cubicBezTo>
                  <a:pt x="3407833" y="7211003"/>
                  <a:pt x="3214736" y="7404100"/>
                  <a:pt x="2976538" y="7404100"/>
                </a:cubicBezTo>
                <a:lnTo>
                  <a:pt x="431295" y="7404100"/>
                </a:lnTo>
                <a:cubicBezTo>
                  <a:pt x="193097" y="7404100"/>
                  <a:pt x="0" y="7211003"/>
                  <a:pt x="0" y="6972805"/>
                </a:cubicBezTo>
                <a:lnTo>
                  <a:pt x="0" y="431295"/>
                </a:lnTo>
                <a:cubicBezTo>
                  <a:pt x="0" y="193097"/>
                  <a:pt x="193097" y="0"/>
                  <a:pt x="431295" y="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15758313-EBFF-98B8-8E20-2FBB5E6D36B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241649" y="1699631"/>
            <a:ext cx="3854839" cy="7780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581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1.85185E-6 L -0.00091 0.04236 " pathEditMode="relative" rAng="0" ptsTypes="AA">
                                      <p:cBhvr>
                                        <p:cTn id="9" dur="1000" spd="-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2106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1.85185E-6 L -0.00091 0.04236 " pathEditMode="relative" rAng="0" ptsTypes="AA">
                                      <p:cBhvr>
                                        <p:cTn id="14" dur="100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21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6" grpId="1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Blank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8E0CBFF-81B4-A2D4-F8B7-54CE1FAB0C6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3471" cy="6857999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5EEEC321-B8E4-DB41-57A6-CA782AC3CCB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702122" y="253445"/>
            <a:ext cx="231061" cy="325855"/>
          </a:xfrm>
          <a:prstGeom prst="rect">
            <a:avLst/>
          </a:prstGeom>
        </p:spPr>
      </p:pic>
      <p:sp>
        <p:nvSpPr>
          <p:cNvPr id="4" name="Picture Placeholder 15">
            <a:extLst>
              <a:ext uri="{FF2B5EF4-FFF2-40B4-BE49-F238E27FC236}">
                <a16:creationId xmlns:a16="http://schemas.microsoft.com/office/drawing/2014/main" id="{FF1D4314-18E8-6077-5B11-E49DB80A9F8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461000" y="1888068"/>
            <a:ext cx="3407833" cy="7404100"/>
          </a:xfrm>
          <a:custGeom>
            <a:avLst/>
            <a:gdLst>
              <a:gd name="connsiteX0" fmla="*/ 1335779 w 3407833"/>
              <a:gd name="connsiteY0" fmla="*/ 100217 h 7404100"/>
              <a:gd name="connsiteX1" fmla="*/ 1203070 w 3407833"/>
              <a:gd name="connsiteY1" fmla="*/ 188183 h 7404100"/>
              <a:gd name="connsiteX2" fmla="*/ 1191751 w 3407833"/>
              <a:gd name="connsiteY2" fmla="*/ 244245 h 7404100"/>
              <a:gd name="connsiteX3" fmla="*/ 1203070 w 3407833"/>
              <a:gd name="connsiteY3" fmla="*/ 300306 h 7404100"/>
              <a:gd name="connsiteX4" fmla="*/ 1335779 w 3407833"/>
              <a:gd name="connsiteY4" fmla="*/ 388272 h 7404100"/>
              <a:gd name="connsiteX5" fmla="*/ 2070781 w 3407833"/>
              <a:gd name="connsiteY5" fmla="*/ 388273 h 7404100"/>
              <a:gd name="connsiteX6" fmla="*/ 2214809 w 3407833"/>
              <a:gd name="connsiteY6" fmla="*/ 244245 h 7404100"/>
              <a:gd name="connsiteX7" fmla="*/ 2214810 w 3407833"/>
              <a:gd name="connsiteY7" fmla="*/ 244245 h 7404100"/>
              <a:gd name="connsiteX8" fmla="*/ 2070782 w 3407833"/>
              <a:gd name="connsiteY8" fmla="*/ 100217 h 7404100"/>
              <a:gd name="connsiteX9" fmla="*/ 431295 w 3407833"/>
              <a:gd name="connsiteY9" fmla="*/ 0 h 7404100"/>
              <a:gd name="connsiteX10" fmla="*/ 2976538 w 3407833"/>
              <a:gd name="connsiteY10" fmla="*/ 0 h 7404100"/>
              <a:gd name="connsiteX11" fmla="*/ 3407833 w 3407833"/>
              <a:gd name="connsiteY11" fmla="*/ 431295 h 7404100"/>
              <a:gd name="connsiteX12" fmla="*/ 3407833 w 3407833"/>
              <a:gd name="connsiteY12" fmla="*/ 6972805 h 7404100"/>
              <a:gd name="connsiteX13" fmla="*/ 2976538 w 3407833"/>
              <a:gd name="connsiteY13" fmla="*/ 7404100 h 7404100"/>
              <a:gd name="connsiteX14" fmla="*/ 431295 w 3407833"/>
              <a:gd name="connsiteY14" fmla="*/ 7404100 h 7404100"/>
              <a:gd name="connsiteX15" fmla="*/ 0 w 3407833"/>
              <a:gd name="connsiteY15" fmla="*/ 6972805 h 7404100"/>
              <a:gd name="connsiteX16" fmla="*/ 0 w 3407833"/>
              <a:gd name="connsiteY16" fmla="*/ 431295 h 7404100"/>
              <a:gd name="connsiteX17" fmla="*/ 431295 w 3407833"/>
              <a:gd name="connsiteY17" fmla="*/ 0 h 7404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407833" h="7404100">
                <a:moveTo>
                  <a:pt x="1335779" y="100217"/>
                </a:moveTo>
                <a:cubicBezTo>
                  <a:pt x="1276121" y="100217"/>
                  <a:pt x="1224934" y="136489"/>
                  <a:pt x="1203070" y="188183"/>
                </a:cubicBezTo>
                <a:lnTo>
                  <a:pt x="1191751" y="244245"/>
                </a:lnTo>
                <a:lnTo>
                  <a:pt x="1203070" y="300306"/>
                </a:lnTo>
                <a:cubicBezTo>
                  <a:pt x="1224934" y="352000"/>
                  <a:pt x="1276121" y="388272"/>
                  <a:pt x="1335779" y="388272"/>
                </a:cubicBezTo>
                <a:lnTo>
                  <a:pt x="2070781" y="388273"/>
                </a:lnTo>
                <a:cubicBezTo>
                  <a:pt x="2150325" y="388273"/>
                  <a:pt x="2214809" y="323789"/>
                  <a:pt x="2214809" y="244245"/>
                </a:cubicBezTo>
                <a:lnTo>
                  <a:pt x="2214810" y="244245"/>
                </a:lnTo>
                <a:cubicBezTo>
                  <a:pt x="2214810" y="164701"/>
                  <a:pt x="2150326" y="100217"/>
                  <a:pt x="2070782" y="100217"/>
                </a:cubicBezTo>
                <a:close/>
                <a:moveTo>
                  <a:pt x="431295" y="0"/>
                </a:moveTo>
                <a:lnTo>
                  <a:pt x="2976538" y="0"/>
                </a:lnTo>
                <a:cubicBezTo>
                  <a:pt x="3214736" y="0"/>
                  <a:pt x="3407833" y="193097"/>
                  <a:pt x="3407833" y="431295"/>
                </a:cubicBezTo>
                <a:lnTo>
                  <a:pt x="3407833" y="6972805"/>
                </a:lnTo>
                <a:cubicBezTo>
                  <a:pt x="3407833" y="7211003"/>
                  <a:pt x="3214736" y="7404100"/>
                  <a:pt x="2976538" y="7404100"/>
                </a:cubicBezTo>
                <a:lnTo>
                  <a:pt x="431295" y="7404100"/>
                </a:lnTo>
                <a:cubicBezTo>
                  <a:pt x="193097" y="7404100"/>
                  <a:pt x="0" y="7211003"/>
                  <a:pt x="0" y="6972805"/>
                </a:cubicBezTo>
                <a:lnTo>
                  <a:pt x="0" y="431295"/>
                </a:lnTo>
                <a:cubicBezTo>
                  <a:pt x="0" y="193097"/>
                  <a:pt x="193097" y="0"/>
                  <a:pt x="431295" y="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A4B2475E-58CD-974F-D87C-0322327A003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241649" y="1699631"/>
            <a:ext cx="3854839" cy="7780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288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1.85185E-6 L -0.00091 0.04236 " pathEditMode="relative" rAng="0" ptsTypes="AA">
                                      <p:cBhvr>
                                        <p:cTn id="9" dur="100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2106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1.85185E-6 L -0.00091 0.04236 " pathEditMode="relative" rAng="0" ptsTypes="AA">
                                      <p:cBhvr>
                                        <p:cTn id="14" dur="100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21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712DADE-87E3-444C-675C-80107840DD9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8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1451428" cy="6857999"/>
          </a:xfrm>
          <a:prstGeom prst="rect">
            <a:avLst/>
          </a:prstGeom>
        </p:spPr>
      </p:pic>
      <p:sp>
        <p:nvSpPr>
          <p:cNvPr id="5" name="Picture Placeholder 8">
            <a:extLst>
              <a:ext uri="{FF2B5EF4-FFF2-40B4-BE49-F238E27FC236}">
                <a16:creationId xmlns:a16="http://schemas.microsoft.com/office/drawing/2014/main" id="{2FB07E37-81F1-6B3D-2B5B-584AF77E9E3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737902" y="716206"/>
            <a:ext cx="4758359" cy="5425588"/>
          </a:xfrm>
          <a:prstGeom prst="roundRect">
            <a:avLst>
              <a:gd name="adj" fmla="val 5495"/>
            </a:avLst>
          </a:prstGeom>
          <a:solidFill>
            <a:schemeClr val="bg2">
              <a:lumMod val="7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ID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3C25E739-6A00-F821-E9A9-4C52C31C7F0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702122" y="253445"/>
            <a:ext cx="231061" cy="325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245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3.7037E-6 L -0.02565 0.00324 " pathEditMode="relative" rAng="0" ptsTypes="AA">
                                      <p:cBhvr>
                                        <p:cTn id="9" dur="100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89" y="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1E69007-D3DE-FE00-8D06-907A8ED7F82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8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42068" y="0"/>
            <a:ext cx="5151403" cy="6857999"/>
          </a:xfrm>
          <a:prstGeom prst="rect">
            <a:avLst/>
          </a:prstGeom>
        </p:spPr>
      </p:pic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C50FF494-737B-6FA3-D940-B14270F7BD2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377337" y="1038247"/>
            <a:ext cx="2499018" cy="2724932"/>
          </a:xfrm>
          <a:prstGeom prst="roundRect">
            <a:avLst>
              <a:gd name="adj" fmla="val 5495"/>
            </a:avLst>
          </a:prstGeom>
          <a:solidFill>
            <a:schemeClr val="bg2">
              <a:lumMod val="7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endParaRPr lang="en-ID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AF2797F4-7B31-8D89-79BC-5A48802952B1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0099911" y="2067667"/>
            <a:ext cx="1602211" cy="1695511"/>
          </a:xfrm>
          <a:prstGeom prst="roundRect">
            <a:avLst>
              <a:gd name="adj" fmla="val 5495"/>
            </a:avLst>
          </a:prstGeom>
          <a:solidFill>
            <a:schemeClr val="bg2">
              <a:lumMod val="7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endParaRPr lang="en-ID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80CB45A9-2FB9-8880-E397-541B9AAD020D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8324944" y="3992719"/>
            <a:ext cx="3047169" cy="1807407"/>
          </a:xfrm>
          <a:prstGeom prst="roundRect">
            <a:avLst>
              <a:gd name="adj" fmla="val 5495"/>
            </a:avLst>
          </a:prstGeom>
          <a:solidFill>
            <a:schemeClr val="bg2">
              <a:lumMod val="7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endParaRPr lang="en-ID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0A74C83B-151C-28EC-F1A9-E3FF9ABFB28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702122" y="253445"/>
            <a:ext cx="231061" cy="325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625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2.08333E-6 -5.55112E-17 L -0.00091 0.04236 " pathEditMode="relative" rAng="0" ptsTypes="AA">
                                      <p:cBhvr>
                                        <p:cTn id="9" dur="100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2106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decel="100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4.16667E-7 0 L -0.00091 0.04236 " pathEditMode="relative" rAng="0" ptsTypes="AA">
                                      <p:cBhvr>
                                        <p:cTn id="14" dur="100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2106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11111E-6 L -0.00091 0.04236 " pathEditMode="relative" rAng="0" ptsTypes="AA">
                                      <p:cBhvr>
                                        <p:cTn id="19" dur="1000" spd="-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21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1EFED1BB-46CA-26F8-4D2E-F5228585028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-819152" y="819156"/>
            <a:ext cx="6070606" cy="4432300"/>
          </a:xfrm>
          <a:prstGeom prst="round1Rect">
            <a:avLst>
              <a:gd name="adj" fmla="val 4616"/>
            </a:avLst>
          </a:prstGeom>
        </p:spPr>
      </p:pic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144DEE2E-3F15-F832-6D02-2531C2DED88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04429" y="1009850"/>
            <a:ext cx="2546005" cy="3911332"/>
          </a:xfrm>
          <a:prstGeom prst="roundRect">
            <a:avLst>
              <a:gd name="adj" fmla="val 5495"/>
            </a:avLst>
          </a:prstGeom>
          <a:solidFill>
            <a:schemeClr val="bg2">
              <a:lumMod val="7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ID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CAF17A37-B133-4A18-44D5-65E0C379C42A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733677" y="1823274"/>
            <a:ext cx="2546005" cy="3911332"/>
          </a:xfrm>
          <a:prstGeom prst="roundRect">
            <a:avLst>
              <a:gd name="adj" fmla="val 5495"/>
            </a:avLst>
          </a:prstGeom>
          <a:solidFill>
            <a:schemeClr val="bg2">
              <a:lumMod val="7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ID" dirty="0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C8AE6DDD-9B53-0578-44DE-404D7DB999E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702122" y="253445"/>
            <a:ext cx="231061" cy="325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8137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1.85185E-6 L -0.00091 0.04236 " pathEditMode="relative" rAng="0" ptsTypes="AA">
                                      <p:cBhvr>
                                        <p:cTn id="9" dur="100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2106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6.25E-7 1.85185E-6 L -0.00091 0.04236 " pathEditMode="relative" rAng="0" ptsTypes="AA">
                                      <p:cBhvr>
                                        <p:cTn id="14" dur="100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21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7AC6B84-E8A9-0B88-BC25-0D1BBBB1795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8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27667" y="0"/>
            <a:ext cx="6065804" cy="6857999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351625E5-0EF5-A6B4-13DA-90E5F25E96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6" y="727075"/>
            <a:ext cx="4114800" cy="1600200"/>
          </a:xfrm>
        </p:spPr>
        <p:txBody>
          <a:bodyPr lIns="0" tIns="0" rIns="0" bIns="0" anchor="b">
            <a:normAutofit/>
          </a:bodyPr>
          <a:lstStyle>
            <a:lvl1pPr>
              <a:lnSpc>
                <a:spcPct val="100000"/>
              </a:lnSpc>
              <a:defRPr sz="36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CCCFFA9B-52BF-957A-48BF-304FB877ED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7226" y="2637293"/>
            <a:ext cx="4114800" cy="3501569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anctuary Primary">
            <a:extLst>
              <a:ext uri="{FF2B5EF4-FFF2-40B4-BE49-F238E27FC236}">
                <a16:creationId xmlns:a16="http://schemas.microsoft.com/office/drawing/2014/main" id="{D1A87660-D4F2-E837-4EA5-DA76F93E9FDB}"/>
              </a:ext>
            </a:extLst>
          </p:cNvPr>
          <p:cNvSpPr>
            <a:spLocks noChangeAspect="1"/>
          </p:cNvSpPr>
          <p:nvPr userDrawn="1"/>
        </p:nvSpPr>
        <p:spPr>
          <a:xfrm>
            <a:off x="662463" y="2450333"/>
            <a:ext cx="268716" cy="64815"/>
          </a:xfrm>
          <a:custGeom>
            <a:avLst/>
            <a:gdLst>
              <a:gd name="connsiteX0" fmla="*/ 4990148 w 5313513"/>
              <a:gd name="connsiteY0" fmla="*/ 0 h 1281637"/>
              <a:gd name="connsiteX1" fmla="*/ 320993 w 5313513"/>
              <a:gd name="connsiteY1" fmla="*/ 0 h 1281637"/>
              <a:gd name="connsiteX2" fmla="*/ 0 w 5313513"/>
              <a:gd name="connsiteY2" fmla="*/ 641766 h 1281637"/>
              <a:gd name="connsiteX3" fmla="*/ 320993 w 5313513"/>
              <a:gd name="connsiteY3" fmla="*/ 1281631 h 1281637"/>
              <a:gd name="connsiteX4" fmla="*/ 4990148 w 5313513"/>
              <a:gd name="connsiteY4" fmla="*/ 1281631 h 1281637"/>
              <a:gd name="connsiteX5" fmla="*/ 5313045 w 5313513"/>
              <a:gd name="connsiteY5" fmla="*/ 641766 h 1281637"/>
              <a:gd name="connsiteX6" fmla="*/ 4990148 w 5313513"/>
              <a:gd name="connsiteY6" fmla="*/ 0 h 1281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313513" h="1281637">
                <a:moveTo>
                  <a:pt x="4990148" y="0"/>
                </a:moveTo>
                <a:lnTo>
                  <a:pt x="320993" y="0"/>
                </a:lnTo>
                <a:cubicBezTo>
                  <a:pt x="0" y="0"/>
                  <a:pt x="0" y="443057"/>
                  <a:pt x="0" y="641766"/>
                </a:cubicBezTo>
                <a:cubicBezTo>
                  <a:pt x="1905" y="827166"/>
                  <a:pt x="0" y="1283533"/>
                  <a:pt x="320993" y="1281631"/>
                </a:cubicBezTo>
                <a:lnTo>
                  <a:pt x="4990148" y="1281631"/>
                </a:lnTo>
                <a:cubicBezTo>
                  <a:pt x="5315903" y="1283533"/>
                  <a:pt x="5312093" y="828116"/>
                  <a:pt x="5313045" y="641766"/>
                </a:cubicBezTo>
                <a:cubicBezTo>
                  <a:pt x="5315903" y="443057"/>
                  <a:pt x="5315903" y="0"/>
                  <a:pt x="4990148" y="0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  <a:effectLst/>
        </p:spPr>
        <p:txBody>
          <a:bodyPr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u="none" strike="noStrike" kern="1200" cap="none" spc="0" normalizeH="0" baseline="0" noProof="0">
              <a:ln>
                <a:noFill/>
              </a:ln>
              <a:solidFill>
                <a:schemeClr val="bg1">
                  <a:lumMod val="25000"/>
                </a:schemeClr>
              </a:solidFill>
              <a:effectLst/>
              <a:uLnTx/>
              <a:uFillTx/>
              <a:latin typeface="RlwyPPT Med" pitchFamily="2" charset="77"/>
              <a:ea typeface="+mn-ea"/>
              <a:cs typeface="+mn-cs"/>
            </a:endParaRP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568EAFCA-47C0-36EE-1B80-72871E1EAA8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70702" y="943262"/>
            <a:ext cx="4658836" cy="4971476"/>
          </a:xfrm>
          <a:prstGeom prst="roundRect">
            <a:avLst>
              <a:gd name="adj" fmla="val 5495"/>
            </a:avLst>
          </a:prstGeom>
          <a:solidFill>
            <a:schemeClr val="bg2">
              <a:lumMod val="7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ID" dirty="0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137200D5-4E44-C003-2F69-7FF70EADCCB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702122" y="253445"/>
            <a:ext cx="231061" cy="325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97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4.81481E-6 L -0.01355 0.03449 " pathEditMode="relative" rAng="0" ptsTypes="AA">
                                      <p:cBhvr>
                                        <p:cTn id="13" dur="100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7" y="1713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pat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3.75E-6 -4.81481E-6 L -0.01355 0.0345 " pathEditMode="relative" rAng="0" ptsTypes="AA">
                                      <p:cBhvr>
                                        <p:cTn id="18" dur="10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7" y="1713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pat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6.25E-7 1.85185E-6 L -0.00091 0.04236 " pathEditMode="relative" rAng="0" ptsTypes="AA">
                                      <p:cBhvr>
                                        <p:cTn id="23" dur="100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21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7" grpId="0">
        <p:tmplLst>
          <p:tmpl>
            <p:tnLst>
              <p:par>
                <p:cTn presetID="10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1">
        <p:tmplLst>
          <p:tmpl>
            <p:tnLst>
              <p:par>
                <p:cTn presetID="42" presetClass="path" presetSubtype="0" decel="100000" fill="hold" nodeType="withEffect">
                  <p:stCondLst>
                    <p:cond delay="200"/>
                  </p:stCondLst>
                  <p:childTnLst>
                    <p:animMotion origin="layout" path="M 3.75E-6 -4.81481E-6 L -0.01355 0.0345 " pathEditMode="relative" rAng="0" ptsTypes="AA">
                      <p:cBhvr>
                        <p:cTn dur="1000" spd="-100000" fill="hold"/>
                        <p:tgtEl>
                          <p:spTgt spid="7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-677" y="1713"/>
                    </p:animMotion>
                  </p:childTnLst>
                </p:cTn>
              </p:par>
            </p:tnLst>
          </p:tmpl>
        </p:tmplLst>
      </p:bldP>
      <p:bldP spid="8" grpId="0" animBg="1"/>
      <p:bldP spid="9" grpId="0" animBg="1"/>
      <p:bldP spid="9" grpId="1" animBg="1"/>
    </p:bld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66A806B9-53AE-0431-7763-0B1D7EB5CB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41463" y="2176463"/>
            <a:ext cx="5157787" cy="823912"/>
          </a:xfrm>
        </p:spPr>
        <p:txBody>
          <a:bodyPr lIns="0" tIns="0" rIns="0" bIns="0" anchor="b">
            <a:normAutofit/>
          </a:bodyPr>
          <a:lstStyle>
            <a:lvl1pPr marL="0" indent="0">
              <a:buNone/>
              <a:defRPr sz="28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4D11B8B1-8CBD-C02D-D311-C4475320FE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41463" y="3000375"/>
            <a:ext cx="5157787" cy="3684588"/>
          </a:xfrm>
        </p:spPr>
        <p:txBody>
          <a:bodyPr lIns="0" tIns="0" rIns="0" bIns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3D895B83-43BD-EB26-C70C-6D635684F1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67349" y="2176463"/>
            <a:ext cx="5183188" cy="823912"/>
          </a:xfrm>
        </p:spPr>
        <p:txBody>
          <a:bodyPr lIns="0" tIns="0" rIns="0" bIns="0" anchor="b">
            <a:normAutofit/>
          </a:bodyPr>
          <a:lstStyle>
            <a:lvl1pPr marL="0" indent="0">
              <a:buNone/>
              <a:defRPr sz="28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0690C46B-C8CA-AC61-256C-1BC21656B23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67349" y="3000375"/>
            <a:ext cx="5183188" cy="3684588"/>
          </a:xfrm>
        </p:spPr>
        <p:txBody>
          <a:bodyPr lIns="0" tIns="0" rIns="0" bIns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003D17D-2D26-A4F9-0442-9BF873DD8A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41463" y="365125"/>
            <a:ext cx="10709074" cy="1495794"/>
          </a:xfrm>
        </p:spPr>
        <p:txBody>
          <a:bodyPr lIns="0" tIns="0" rIns="0" bIns="0" anchor="b"/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12" name="Sanctuary Primary">
            <a:extLst>
              <a:ext uri="{FF2B5EF4-FFF2-40B4-BE49-F238E27FC236}">
                <a16:creationId xmlns:a16="http://schemas.microsoft.com/office/drawing/2014/main" id="{8DB14CE6-5070-AE4F-FA44-E6F51A1658DB}"/>
              </a:ext>
            </a:extLst>
          </p:cNvPr>
          <p:cNvSpPr>
            <a:spLocks noChangeAspect="1"/>
          </p:cNvSpPr>
          <p:nvPr userDrawn="1"/>
        </p:nvSpPr>
        <p:spPr>
          <a:xfrm>
            <a:off x="741463" y="1983453"/>
            <a:ext cx="274320" cy="66167"/>
          </a:xfrm>
          <a:custGeom>
            <a:avLst/>
            <a:gdLst>
              <a:gd name="connsiteX0" fmla="*/ 4990148 w 5313513"/>
              <a:gd name="connsiteY0" fmla="*/ 0 h 1281637"/>
              <a:gd name="connsiteX1" fmla="*/ 320993 w 5313513"/>
              <a:gd name="connsiteY1" fmla="*/ 0 h 1281637"/>
              <a:gd name="connsiteX2" fmla="*/ 0 w 5313513"/>
              <a:gd name="connsiteY2" fmla="*/ 641766 h 1281637"/>
              <a:gd name="connsiteX3" fmla="*/ 320993 w 5313513"/>
              <a:gd name="connsiteY3" fmla="*/ 1281631 h 1281637"/>
              <a:gd name="connsiteX4" fmla="*/ 4990148 w 5313513"/>
              <a:gd name="connsiteY4" fmla="*/ 1281631 h 1281637"/>
              <a:gd name="connsiteX5" fmla="*/ 5313045 w 5313513"/>
              <a:gd name="connsiteY5" fmla="*/ 641766 h 1281637"/>
              <a:gd name="connsiteX6" fmla="*/ 4990148 w 5313513"/>
              <a:gd name="connsiteY6" fmla="*/ 0 h 1281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313513" h="1281637">
                <a:moveTo>
                  <a:pt x="4990148" y="0"/>
                </a:moveTo>
                <a:lnTo>
                  <a:pt x="320993" y="0"/>
                </a:lnTo>
                <a:cubicBezTo>
                  <a:pt x="0" y="0"/>
                  <a:pt x="0" y="443057"/>
                  <a:pt x="0" y="641766"/>
                </a:cubicBezTo>
                <a:cubicBezTo>
                  <a:pt x="1905" y="827166"/>
                  <a:pt x="0" y="1283533"/>
                  <a:pt x="320993" y="1281631"/>
                </a:cubicBezTo>
                <a:lnTo>
                  <a:pt x="4990148" y="1281631"/>
                </a:lnTo>
                <a:cubicBezTo>
                  <a:pt x="5315903" y="1283533"/>
                  <a:pt x="5312093" y="828116"/>
                  <a:pt x="5313045" y="641766"/>
                </a:cubicBezTo>
                <a:cubicBezTo>
                  <a:pt x="5315903" y="443057"/>
                  <a:pt x="5315903" y="0"/>
                  <a:pt x="4990148" y="0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  <a:effectLst/>
        </p:spPr>
        <p:txBody>
          <a:bodyPr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u="none" strike="noStrike" kern="1200" cap="none" spc="0" normalizeH="0" baseline="0" noProof="0">
              <a:ln>
                <a:noFill/>
              </a:ln>
              <a:solidFill>
                <a:srgbClr val="7E8871"/>
              </a:solidFill>
              <a:effectLst/>
              <a:uLnTx/>
              <a:uFillTx/>
              <a:latin typeface="RlwyPPT Med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23704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2.59259E-6 L -0.01354 0.03449 " pathEditMode="relative" rAng="0" ptsTypes="AA">
                                      <p:cBhvr>
                                        <p:cTn id="13" dur="100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7" y="17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1" grpId="1"/>
      <p:bldP spid="12" grpId="0" animBg="1"/>
    </p:bldLst>
  </p:timing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ACD49B-FFC8-FA79-049F-DD1408F7D3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41463" y="365125"/>
            <a:ext cx="10709074" cy="1495794"/>
          </a:xfrm>
        </p:spPr>
        <p:txBody>
          <a:bodyPr lIns="0" tIns="0" rIns="0" bIns="0" anchor="b"/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3" name="Sanctuary Primary">
            <a:extLst>
              <a:ext uri="{FF2B5EF4-FFF2-40B4-BE49-F238E27FC236}">
                <a16:creationId xmlns:a16="http://schemas.microsoft.com/office/drawing/2014/main" id="{0378449D-C9DA-7860-8D67-E2847BFC8AC7}"/>
              </a:ext>
            </a:extLst>
          </p:cNvPr>
          <p:cNvSpPr>
            <a:spLocks noChangeAspect="1"/>
          </p:cNvSpPr>
          <p:nvPr userDrawn="1"/>
        </p:nvSpPr>
        <p:spPr>
          <a:xfrm>
            <a:off x="741463" y="1983453"/>
            <a:ext cx="274320" cy="66167"/>
          </a:xfrm>
          <a:custGeom>
            <a:avLst/>
            <a:gdLst>
              <a:gd name="connsiteX0" fmla="*/ 4990148 w 5313513"/>
              <a:gd name="connsiteY0" fmla="*/ 0 h 1281637"/>
              <a:gd name="connsiteX1" fmla="*/ 320993 w 5313513"/>
              <a:gd name="connsiteY1" fmla="*/ 0 h 1281637"/>
              <a:gd name="connsiteX2" fmla="*/ 0 w 5313513"/>
              <a:gd name="connsiteY2" fmla="*/ 641766 h 1281637"/>
              <a:gd name="connsiteX3" fmla="*/ 320993 w 5313513"/>
              <a:gd name="connsiteY3" fmla="*/ 1281631 h 1281637"/>
              <a:gd name="connsiteX4" fmla="*/ 4990148 w 5313513"/>
              <a:gd name="connsiteY4" fmla="*/ 1281631 h 1281637"/>
              <a:gd name="connsiteX5" fmla="*/ 5313045 w 5313513"/>
              <a:gd name="connsiteY5" fmla="*/ 641766 h 1281637"/>
              <a:gd name="connsiteX6" fmla="*/ 4990148 w 5313513"/>
              <a:gd name="connsiteY6" fmla="*/ 0 h 1281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313513" h="1281637">
                <a:moveTo>
                  <a:pt x="4990148" y="0"/>
                </a:moveTo>
                <a:lnTo>
                  <a:pt x="320993" y="0"/>
                </a:lnTo>
                <a:cubicBezTo>
                  <a:pt x="0" y="0"/>
                  <a:pt x="0" y="443057"/>
                  <a:pt x="0" y="641766"/>
                </a:cubicBezTo>
                <a:cubicBezTo>
                  <a:pt x="1905" y="827166"/>
                  <a:pt x="0" y="1283533"/>
                  <a:pt x="320993" y="1281631"/>
                </a:cubicBezTo>
                <a:lnTo>
                  <a:pt x="4990148" y="1281631"/>
                </a:lnTo>
                <a:cubicBezTo>
                  <a:pt x="5315903" y="1283533"/>
                  <a:pt x="5312093" y="828116"/>
                  <a:pt x="5313045" y="641766"/>
                </a:cubicBezTo>
                <a:cubicBezTo>
                  <a:pt x="5315903" y="443057"/>
                  <a:pt x="5315903" y="0"/>
                  <a:pt x="4990148" y="0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  <a:effectLst/>
        </p:spPr>
        <p:txBody>
          <a:bodyPr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u="none" strike="noStrike" kern="1200" cap="none" spc="0" normalizeH="0" baseline="0" noProof="0">
              <a:ln>
                <a:noFill/>
              </a:ln>
              <a:solidFill>
                <a:srgbClr val="7E8871"/>
              </a:solidFill>
              <a:effectLst/>
              <a:uLnTx/>
              <a:uFillTx/>
              <a:latin typeface="RlwyPPT Med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8050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2.59259E-6 L -0.01354 0.03449 " pathEditMode="relative" rAng="0" ptsTypes="AA">
                                      <p:cBhvr>
                                        <p:cTn id="13" dur="100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7" y="17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 animBg="1"/>
    </p:bldLst>
  </p:timing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35998700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7EFFBFD4-4FE3-E50A-623D-78D4642701D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02100" y="1676549"/>
            <a:ext cx="3987800" cy="1574800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917FDA6D-F2FF-0276-7C7F-94D4B21E0F4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070350" y="3797152"/>
            <a:ext cx="4051300" cy="138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4309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50.xml"/><Relationship Id="rId18" Type="http://schemas.openxmlformats.org/officeDocument/2006/relationships/slideLayout" Target="../slideLayouts/slideLayout55.xml"/><Relationship Id="rId26" Type="http://schemas.openxmlformats.org/officeDocument/2006/relationships/slideLayout" Target="../slideLayouts/slideLayout63.xml"/><Relationship Id="rId39" Type="http://schemas.openxmlformats.org/officeDocument/2006/relationships/slideLayout" Target="../slideLayouts/slideLayout76.xml"/><Relationship Id="rId21" Type="http://schemas.openxmlformats.org/officeDocument/2006/relationships/slideLayout" Target="../slideLayouts/slideLayout58.xml"/><Relationship Id="rId34" Type="http://schemas.openxmlformats.org/officeDocument/2006/relationships/slideLayout" Target="../slideLayouts/slideLayout71.xml"/><Relationship Id="rId42" Type="http://schemas.openxmlformats.org/officeDocument/2006/relationships/slideLayout" Target="../slideLayouts/slideLayout79.xml"/><Relationship Id="rId47" Type="http://schemas.openxmlformats.org/officeDocument/2006/relationships/slideLayout" Target="../slideLayouts/slideLayout84.xml"/><Relationship Id="rId50" Type="http://schemas.openxmlformats.org/officeDocument/2006/relationships/slideLayout" Target="../slideLayouts/slideLayout87.xml"/><Relationship Id="rId55" Type="http://schemas.openxmlformats.org/officeDocument/2006/relationships/slideLayout" Target="../slideLayouts/slideLayout92.xml"/><Relationship Id="rId7" Type="http://schemas.openxmlformats.org/officeDocument/2006/relationships/slideLayout" Target="../slideLayouts/slideLayout44.xml"/><Relationship Id="rId2" Type="http://schemas.openxmlformats.org/officeDocument/2006/relationships/slideLayout" Target="../slideLayouts/slideLayout39.xml"/><Relationship Id="rId16" Type="http://schemas.openxmlformats.org/officeDocument/2006/relationships/slideLayout" Target="../slideLayouts/slideLayout53.xml"/><Relationship Id="rId29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48.xml"/><Relationship Id="rId24" Type="http://schemas.openxmlformats.org/officeDocument/2006/relationships/slideLayout" Target="../slideLayouts/slideLayout61.xml"/><Relationship Id="rId32" Type="http://schemas.openxmlformats.org/officeDocument/2006/relationships/slideLayout" Target="../slideLayouts/slideLayout69.xml"/><Relationship Id="rId37" Type="http://schemas.openxmlformats.org/officeDocument/2006/relationships/slideLayout" Target="../slideLayouts/slideLayout74.xml"/><Relationship Id="rId40" Type="http://schemas.openxmlformats.org/officeDocument/2006/relationships/slideLayout" Target="../slideLayouts/slideLayout77.xml"/><Relationship Id="rId45" Type="http://schemas.openxmlformats.org/officeDocument/2006/relationships/slideLayout" Target="../slideLayouts/slideLayout82.xml"/><Relationship Id="rId53" Type="http://schemas.openxmlformats.org/officeDocument/2006/relationships/slideLayout" Target="../slideLayouts/slideLayout90.xml"/><Relationship Id="rId58" Type="http://schemas.openxmlformats.org/officeDocument/2006/relationships/slideLayout" Target="../slideLayouts/slideLayout95.xml"/><Relationship Id="rId5" Type="http://schemas.openxmlformats.org/officeDocument/2006/relationships/slideLayout" Target="../slideLayouts/slideLayout42.xml"/><Relationship Id="rId19" Type="http://schemas.openxmlformats.org/officeDocument/2006/relationships/slideLayout" Target="../slideLayouts/slideLayout56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slideLayout" Target="../slideLayouts/slideLayout51.xml"/><Relationship Id="rId22" Type="http://schemas.openxmlformats.org/officeDocument/2006/relationships/slideLayout" Target="../slideLayouts/slideLayout59.xml"/><Relationship Id="rId27" Type="http://schemas.openxmlformats.org/officeDocument/2006/relationships/slideLayout" Target="../slideLayouts/slideLayout64.xml"/><Relationship Id="rId30" Type="http://schemas.openxmlformats.org/officeDocument/2006/relationships/slideLayout" Target="../slideLayouts/slideLayout67.xml"/><Relationship Id="rId35" Type="http://schemas.openxmlformats.org/officeDocument/2006/relationships/slideLayout" Target="../slideLayouts/slideLayout72.xml"/><Relationship Id="rId43" Type="http://schemas.openxmlformats.org/officeDocument/2006/relationships/slideLayout" Target="../slideLayouts/slideLayout80.xml"/><Relationship Id="rId48" Type="http://schemas.openxmlformats.org/officeDocument/2006/relationships/slideLayout" Target="../slideLayouts/slideLayout85.xml"/><Relationship Id="rId56" Type="http://schemas.openxmlformats.org/officeDocument/2006/relationships/slideLayout" Target="../slideLayouts/slideLayout93.xml"/><Relationship Id="rId8" Type="http://schemas.openxmlformats.org/officeDocument/2006/relationships/slideLayout" Target="../slideLayouts/slideLayout45.xml"/><Relationship Id="rId51" Type="http://schemas.openxmlformats.org/officeDocument/2006/relationships/slideLayout" Target="../slideLayouts/slideLayout88.xml"/><Relationship Id="rId3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9.xml"/><Relationship Id="rId17" Type="http://schemas.openxmlformats.org/officeDocument/2006/relationships/slideLayout" Target="../slideLayouts/slideLayout54.xml"/><Relationship Id="rId25" Type="http://schemas.openxmlformats.org/officeDocument/2006/relationships/slideLayout" Target="../slideLayouts/slideLayout62.xml"/><Relationship Id="rId33" Type="http://schemas.openxmlformats.org/officeDocument/2006/relationships/slideLayout" Target="../slideLayouts/slideLayout70.xml"/><Relationship Id="rId38" Type="http://schemas.openxmlformats.org/officeDocument/2006/relationships/slideLayout" Target="../slideLayouts/slideLayout75.xml"/><Relationship Id="rId46" Type="http://schemas.openxmlformats.org/officeDocument/2006/relationships/slideLayout" Target="../slideLayouts/slideLayout83.xml"/><Relationship Id="rId59" Type="http://schemas.openxmlformats.org/officeDocument/2006/relationships/slideLayout" Target="../slideLayouts/slideLayout96.xml"/><Relationship Id="rId20" Type="http://schemas.openxmlformats.org/officeDocument/2006/relationships/slideLayout" Target="../slideLayouts/slideLayout57.xml"/><Relationship Id="rId41" Type="http://schemas.openxmlformats.org/officeDocument/2006/relationships/slideLayout" Target="../slideLayouts/slideLayout78.xml"/><Relationship Id="rId54" Type="http://schemas.openxmlformats.org/officeDocument/2006/relationships/slideLayout" Target="../slideLayouts/slideLayout91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5" Type="http://schemas.openxmlformats.org/officeDocument/2006/relationships/slideLayout" Target="../slideLayouts/slideLayout52.xml"/><Relationship Id="rId23" Type="http://schemas.openxmlformats.org/officeDocument/2006/relationships/slideLayout" Target="../slideLayouts/slideLayout60.xml"/><Relationship Id="rId28" Type="http://schemas.openxmlformats.org/officeDocument/2006/relationships/slideLayout" Target="../slideLayouts/slideLayout65.xml"/><Relationship Id="rId36" Type="http://schemas.openxmlformats.org/officeDocument/2006/relationships/slideLayout" Target="../slideLayouts/slideLayout73.xml"/><Relationship Id="rId49" Type="http://schemas.openxmlformats.org/officeDocument/2006/relationships/slideLayout" Target="../slideLayouts/slideLayout86.xml"/><Relationship Id="rId57" Type="http://schemas.openxmlformats.org/officeDocument/2006/relationships/slideLayout" Target="../slideLayouts/slideLayout94.xml"/><Relationship Id="rId10" Type="http://schemas.openxmlformats.org/officeDocument/2006/relationships/slideLayout" Target="../slideLayouts/slideLayout47.xml"/><Relationship Id="rId31" Type="http://schemas.openxmlformats.org/officeDocument/2006/relationships/slideLayout" Target="../slideLayouts/slideLayout68.xml"/><Relationship Id="rId44" Type="http://schemas.openxmlformats.org/officeDocument/2006/relationships/slideLayout" Target="../slideLayouts/slideLayout81.xml"/><Relationship Id="rId52" Type="http://schemas.openxmlformats.org/officeDocument/2006/relationships/slideLayout" Target="../slideLayouts/slideLayout89.xml"/><Relationship Id="rId6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59B856F-2A5A-5D27-EACE-ACB97EBF6F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C8F438-3F39-51DB-D904-533C2B15F5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364898-FBC7-B6AB-3123-422458ABCF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0676A08-860A-C94E-8546-2CB233CF8408}" type="datetimeFigureOut">
              <a:rPr lang="en-US" smtClean="0"/>
              <a:t>9/20/24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A73513-0A4B-49A9-E5DC-934A78D58E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8DAFEF-69CD-BC65-D1BB-B70FE71C7F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AFA1C9E-A1F5-3A45-94A4-E0850C6182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5087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  <p:sldLayoutId id="2147483697" r:id="rId3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59B856F-2A5A-5D27-EACE-ACB97EBF6F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C8F438-3F39-51DB-D904-533C2B15F5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364898-FBC7-B6AB-3123-422458ABCF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0676A08-860A-C94E-8546-2CB233CF8408}" type="datetimeFigureOut">
              <a:rPr lang="en-US" smtClean="0"/>
              <a:t>9/20/24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A73513-0A4B-49A9-E5DC-934A78D58E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8DAFEF-69CD-BC65-D1BB-B70FE71C7F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AFA1C9E-A1F5-3A45-94A4-E0850C6182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071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  <p:sldLayoutId id="2147483711" r:id="rId13"/>
    <p:sldLayoutId id="2147483712" r:id="rId14"/>
    <p:sldLayoutId id="2147483713" r:id="rId15"/>
    <p:sldLayoutId id="2147483714" r:id="rId16"/>
    <p:sldLayoutId id="2147483715" r:id="rId17"/>
    <p:sldLayoutId id="2147483716" r:id="rId18"/>
    <p:sldLayoutId id="2147483717" r:id="rId19"/>
    <p:sldLayoutId id="2147483718" r:id="rId20"/>
    <p:sldLayoutId id="2147483719" r:id="rId21"/>
    <p:sldLayoutId id="2147483720" r:id="rId22"/>
    <p:sldLayoutId id="2147483721" r:id="rId23"/>
    <p:sldLayoutId id="2147483722" r:id="rId24"/>
    <p:sldLayoutId id="2147483723" r:id="rId25"/>
    <p:sldLayoutId id="2147483724" r:id="rId26"/>
    <p:sldLayoutId id="2147483725" r:id="rId27"/>
    <p:sldLayoutId id="2147483726" r:id="rId28"/>
    <p:sldLayoutId id="2147483727" r:id="rId29"/>
    <p:sldLayoutId id="2147483728" r:id="rId30"/>
    <p:sldLayoutId id="2147483729" r:id="rId31"/>
    <p:sldLayoutId id="2147483730" r:id="rId32"/>
    <p:sldLayoutId id="2147483731" r:id="rId33"/>
    <p:sldLayoutId id="2147483732" r:id="rId34"/>
    <p:sldLayoutId id="2147483733" r:id="rId35"/>
    <p:sldLayoutId id="2147483734" r:id="rId36"/>
    <p:sldLayoutId id="2147483735" r:id="rId37"/>
    <p:sldLayoutId id="2147483736" r:id="rId38"/>
    <p:sldLayoutId id="2147483737" r:id="rId39"/>
    <p:sldLayoutId id="2147483738" r:id="rId40"/>
    <p:sldLayoutId id="2147483739" r:id="rId41"/>
    <p:sldLayoutId id="2147483740" r:id="rId42"/>
    <p:sldLayoutId id="2147483741" r:id="rId43"/>
    <p:sldLayoutId id="2147483742" r:id="rId44"/>
    <p:sldLayoutId id="2147483743" r:id="rId45"/>
    <p:sldLayoutId id="2147483744" r:id="rId46"/>
    <p:sldLayoutId id="2147483745" r:id="rId47"/>
    <p:sldLayoutId id="2147483746" r:id="rId48"/>
    <p:sldLayoutId id="2147483747" r:id="rId49"/>
    <p:sldLayoutId id="2147483748" r:id="rId50"/>
    <p:sldLayoutId id="2147483749" r:id="rId51"/>
    <p:sldLayoutId id="2147483750" r:id="rId52"/>
    <p:sldLayoutId id="2147483751" r:id="rId53"/>
    <p:sldLayoutId id="2147483752" r:id="rId54"/>
    <p:sldLayoutId id="2147483753" r:id="rId55"/>
    <p:sldLayoutId id="2147483754" r:id="rId56"/>
    <p:sldLayoutId id="2147483755" r:id="rId57"/>
    <p:sldLayoutId id="2147483756" r:id="rId58"/>
    <p:sldLayoutId id="2147483757" r:id="rId5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1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6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7" Type="http://schemas.openxmlformats.org/officeDocument/2006/relationships/image" Target="../media/image3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.png"/><Relationship Id="rId5" Type="http://schemas.openxmlformats.org/officeDocument/2006/relationships/image" Target="../media/image56.svg"/><Relationship Id="rId4" Type="http://schemas.openxmlformats.org/officeDocument/2006/relationships/image" Target="../media/image5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svg"/><Relationship Id="rId13" Type="http://schemas.openxmlformats.org/officeDocument/2006/relationships/image" Target="../media/image67.png"/><Relationship Id="rId18" Type="http://schemas.openxmlformats.org/officeDocument/2006/relationships/image" Target="../media/image72.svg"/><Relationship Id="rId3" Type="http://schemas.openxmlformats.org/officeDocument/2006/relationships/image" Target="../media/image57.png"/><Relationship Id="rId7" Type="http://schemas.openxmlformats.org/officeDocument/2006/relationships/image" Target="../media/image61.png"/><Relationship Id="rId12" Type="http://schemas.openxmlformats.org/officeDocument/2006/relationships/image" Target="../media/image66.svg"/><Relationship Id="rId17" Type="http://schemas.openxmlformats.org/officeDocument/2006/relationships/image" Target="../media/image71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70.svg"/><Relationship Id="rId20" Type="http://schemas.openxmlformats.org/officeDocument/2006/relationships/image" Target="../media/image74.sv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60.svg"/><Relationship Id="rId11" Type="http://schemas.openxmlformats.org/officeDocument/2006/relationships/image" Target="../media/image65.png"/><Relationship Id="rId5" Type="http://schemas.openxmlformats.org/officeDocument/2006/relationships/image" Target="../media/image59.png"/><Relationship Id="rId15" Type="http://schemas.openxmlformats.org/officeDocument/2006/relationships/image" Target="../media/image69.png"/><Relationship Id="rId10" Type="http://schemas.openxmlformats.org/officeDocument/2006/relationships/image" Target="../media/image64.svg"/><Relationship Id="rId19" Type="http://schemas.openxmlformats.org/officeDocument/2006/relationships/image" Target="../media/image73.png"/><Relationship Id="rId4" Type="http://schemas.openxmlformats.org/officeDocument/2006/relationships/image" Target="../media/image58.svg"/><Relationship Id="rId9" Type="http://schemas.openxmlformats.org/officeDocument/2006/relationships/image" Target="../media/image63.png"/><Relationship Id="rId14" Type="http://schemas.openxmlformats.org/officeDocument/2006/relationships/image" Target="../media/image68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svg"/><Relationship Id="rId13" Type="http://schemas.openxmlformats.org/officeDocument/2006/relationships/image" Target="../media/image67.png"/><Relationship Id="rId18" Type="http://schemas.openxmlformats.org/officeDocument/2006/relationships/image" Target="../media/image70.svg"/><Relationship Id="rId3" Type="http://schemas.openxmlformats.org/officeDocument/2006/relationships/image" Target="../media/image57.png"/><Relationship Id="rId21" Type="http://schemas.openxmlformats.org/officeDocument/2006/relationships/image" Target="../media/image75.png"/><Relationship Id="rId7" Type="http://schemas.openxmlformats.org/officeDocument/2006/relationships/image" Target="../media/image61.png"/><Relationship Id="rId12" Type="http://schemas.openxmlformats.org/officeDocument/2006/relationships/image" Target="../media/image66.svg"/><Relationship Id="rId17" Type="http://schemas.openxmlformats.org/officeDocument/2006/relationships/image" Target="../media/image69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72.svg"/><Relationship Id="rId20" Type="http://schemas.openxmlformats.org/officeDocument/2006/relationships/image" Target="../media/image74.sv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0.svg"/><Relationship Id="rId11" Type="http://schemas.openxmlformats.org/officeDocument/2006/relationships/image" Target="../media/image65.png"/><Relationship Id="rId5" Type="http://schemas.openxmlformats.org/officeDocument/2006/relationships/image" Target="../media/image59.png"/><Relationship Id="rId15" Type="http://schemas.openxmlformats.org/officeDocument/2006/relationships/image" Target="../media/image71.png"/><Relationship Id="rId23" Type="http://schemas.openxmlformats.org/officeDocument/2006/relationships/image" Target="../media/image77.png"/><Relationship Id="rId10" Type="http://schemas.openxmlformats.org/officeDocument/2006/relationships/image" Target="../media/image64.svg"/><Relationship Id="rId19" Type="http://schemas.openxmlformats.org/officeDocument/2006/relationships/image" Target="../media/image73.png"/><Relationship Id="rId4" Type="http://schemas.openxmlformats.org/officeDocument/2006/relationships/image" Target="../media/image58.svg"/><Relationship Id="rId9" Type="http://schemas.openxmlformats.org/officeDocument/2006/relationships/image" Target="../media/image63.png"/><Relationship Id="rId14" Type="http://schemas.openxmlformats.org/officeDocument/2006/relationships/image" Target="../media/image68.svg"/><Relationship Id="rId22" Type="http://schemas.openxmlformats.org/officeDocument/2006/relationships/image" Target="../media/image7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svg"/><Relationship Id="rId13" Type="http://schemas.openxmlformats.org/officeDocument/2006/relationships/image" Target="../media/image88.png"/><Relationship Id="rId3" Type="http://schemas.openxmlformats.org/officeDocument/2006/relationships/image" Target="../media/image78.png"/><Relationship Id="rId7" Type="http://schemas.openxmlformats.org/officeDocument/2006/relationships/image" Target="../media/image82.png"/><Relationship Id="rId12" Type="http://schemas.openxmlformats.org/officeDocument/2006/relationships/image" Target="../media/image87.sv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3.sv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81.svg"/><Relationship Id="rId11" Type="http://schemas.openxmlformats.org/officeDocument/2006/relationships/image" Target="../media/image86.png"/><Relationship Id="rId5" Type="http://schemas.openxmlformats.org/officeDocument/2006/relationships/image" Target="../media/image80.png"/><Relationship Id="rId15" Type="http://schemas.openxmlformats.org/officeDocument/2006/relationships/image" Target="../media/image2.png"/><Relationship Id="rId10" Type="http://schemas.openxmlformats.org/officeDocument/2006/relationships/image" Target="../media/image85.svg"/><Relationship Id="rId4" Type="http://schemas.openxmlformats.org/officeDocument/2006/relationships/image" Target="../media/image79.jpeg"/><Relationship Id="rId9" Type="http://schemas.openxmlformats.org/officeDocument/2006/relationships/image" Target="../media/image84.png"/><Relationship Id="rId14" Type="http://schemas.openxmlformats.org/officeDocument/2006/relationships/image" Target="../media/image89.sv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7.svg"/><Relationship Id="rId3" Type="http://schemas.openxmlformats.org/officeDocument/2006/relationships/image" Target="../media/image90.png"/><Relationship Id="rId7" Type="http://schemas.openxmlformats.org/officeDocument/2006/relationships/image" Target="../media/image94.png"/><Relationship Id="rId12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93.svg"/><Relationship Id="rId11" Type="http://schemas.openxmlformats.org/officeDocument/2006/relationships/image" Target="../media/image97.png"/><Relationship Id="rId5" Type="http://schemas.openxmlformats.org/officeDocument/2006/relationships/image" Target="../media/image92.png"/><Relationship Id="rId15" Type="http://schemas.openxmlformats.org/officeDocument/2006/relationships/image" Target="../media/image99.svg"/><Relationship Id="rId10" Type="http://schemas.openxmlformats.org/officeDocument/2006/relationships/image" Target="../media/image96.svg"/><Relationship Id="rId4" Type="http://schemas.openxmlformats.org/officeDocument/2006/relationships/image" Target="../media/image91.svg"/><Relationship Id="rId9" Type="http://schemas.openxmlformats.org/officeDocument/2006/relationships/image" Target="../media/image95.png"/><Relationship Id="rId14" Type="http://schemas.openxmlformats.org/officeDocument/2006/relationships/image" Target="../media/image9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svg"/><Relationship Id="rId3" Type="http://schemas.openxmlformats.org/officeDocument/2006/relationships/image" Target="../media/image100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3.png"/><Relationship Id="rId5" Type="http://schemas.openxmlformats.org/officeDocument/2006/relationships/image" Target="../media/image102.png"/><Relationship Id="rId4" Type="http://schemas.openxmlformats.org/officeDocument/2006/relationships/image" Target="../media/image101.png"/><Relationship Id="rId9" Type="http://schemas.openxmlformats.org/officeDocument/2006/relationships/image" Target="../media/image10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Relationship Id="rId4" Type="http://schemas.microsoft.com/office/2007/relationships/hdphoto" Target="../media/hdphoto2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png"/><Relationship Id="rId3" Type="http://schemas.openxmlformats.org/officeDocument/2006/relationships/image" Target="../media/image108.jpeg"/><Relationship Id="rId7" Type="http://schemas.openxmlformats.org/officeDocument/2006/relationships/image" Target="../media/image110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09.png"/><Relationship Id="rId5" Type="http://schemas.openxmlformats.org/officeDocument/2006/relationships/image" Target="../media/image3.svg"/><Relationship Id="rId4" Type="http://schemas.openxmlformats.org/officeDocument/2006/relationships/image" Target="../media/image2.png"/><Relationship Id="rId9" Type="http://schemas.openxmlformats.org/officeDocument/2006/relationships/image" Target="../media/image112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14.png"/><Relationship Id="rId5" Type="http://schemas.openxmlformats.org/officeDocument/2006/relationships/image" Target="../media/image113.png"/><Relationship Id="rId4" Type="http://schemas.openxmlformats.org/officeDocument/2006/relationships/image" Target="../media/image3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9.svg"/><Relationship Id="rId3" Type="http://schemas.openxmlformats.org/officeDocument/2006/relationships/image" Target="../media/image6.png"/><Relationship Id="rId7" Type="http://schemas.openxmlformats.org/officeDocument/2006/relationships/image" Target="../media/image1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17.svg"/><Relationship Id="rId5" Type="http://schemas.openxmlformats.org/officeDocument/2006/relationships/image" Target="../media/image116.png"/><Relationship Id="rId10" Type="http://schemas.openxmlformats.org/officeDocument/2006/relationships/image" Target="../media/image121.svg"/><Relationship Id="rId4" Type="http://schemas.openxmlformats.org/officeDocument/2006/relationships/image" Target="../media/image7.svg"/><Relationship Id="rId9" Type="http://schemas.openxmlformats.org/officeDocument/2006/relationships/image" Target="../media/image1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eg"/><Relationship Id="rId7" Type="http://schemas.openxmlformats.org/officeDocument/2006/relationships/image" Target="../media/image126.sv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25.png"/><Relationship Id="rId5" Type="http://schemas.openxmlformats.org/officeDocument/2006/relationships/image" Target="../media/image124.svg"/><Relationship Id="rId4" Type="http://schemas.openxmlformats.org/officeDocument/2006/relationships/image" Target="../media/image1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eg"/><Relationship Id="rId7" Type="http://schemas.openxmlformats.org/officeDocument/2006/relationships/image" Target="../media/image126.sv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25.png"/><Relationship Id="rId5" Type="http://schemas.openxmlformats.org/officeDocument/2006/relationships/image" Target="../media/image124.svg"/><Relationship Id="rId4" Type="http://schemas.openxmlformats.org/officeDocument/2006/relationships/image" Target="../media/image12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14.png"/><Relationship Id="rId5" Type="http://schemas.openxmlformats.org/officeDocument/2006/relationships/image" Target="../media/image113.png"/><Relationship Id="rId4" Type="http://schemas.openxmlformats.org/officeDocument/2006/relationships/image" Target="../media/image3.sv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0.png"/><Relationship Id="rId3" Type="http://schemas.openxmlformats.org/officeDocument/2006/relationships/image" Target="../media/image127.png"/><Relationship Id="rId7" Type="http://schemas.openxmlformats.org/officeDocument/2006/relationships/image" Target="../media/image12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28.png"/><Relationship Id="rId11" Type="http://schemas.openxmlformats.org/officeDocument/2006/relationships/image" Target="../media/image133.svg"/><Relationship Id="rId5" Type="http://schemas.openxmlformats.org/officeDocument/2006/relationships/image" Target="../media/image3.svg"/><Relationship Id="rId10" Type="http://schemas.openxmlformats.org/officeDocument/2006/relationships/image" Target="../media/image132.png"/><Relationship Id="rId4" Type="http://schemas.openxmlformats.org/officeDocument/2006/relationships/image" Target="../media/image2.png"/><Relationship Id="rId9" Type="http://schemas.openxmlformats.org/officeDocument/2006/relationships/image" Target="../media/image131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9.png"/><Relationship Id="rId3" Type="http://schemas.openxmlformats.org/officeDocument/2006/relationships/image" Target="../media/image2.png"/><Relationship Id="rId7" Type="http://schemas.openxmlformats.org/officeDocument/2006/relationships/image" Target="../media/image136.png"/><Relationship Id="rId12" Type="http://schemas.openxmlformats.org/officeDocument/2006/relationships/image" Target="../media/image133.sv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35.png"/><Relationship Id="rId11" Type="http://schemas.openxmlformats.org/officeDocument/2006/relationships/image" Target="../media/image132.png"/><Relationship Id="rId5" Type="http://schemas.openxmlformats.org/officeDocument/2006/relationships/image" Target="../media/image134.png"/><Relationship Id="rId10" Type="http://schemas.openxmlformats.org/officeDocument/2006/relationships/image" Target="../media/image131.png"/><Relationship Id="rId4" Type="http://schemas.openxmlformats.org/officeDocument/2006/relationships/image" Target="../media/image3.svg"/><Relationship Id="rId9" Type="http://schemas.openxmlformats.org/officeDocument/2006/relationships/image" Target="../media/image13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9.png"/><Relationship Id="rId3" Type="http://schemas.openxmlformats.org/officeDocument/2006/relationships/image" Target="../media/image2.png"/><Relationship Id="rId7" Type="http://schemas.openxmlformats.org/officeDocument/2006/relationships/image" Target="../media/image139.png"/><Relationship Id="rId12" Type="http://schemas.openxmlformats.org/officeDocument/2006/relationships/image" Target="../media/image133.sv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38.png"/><Relationship Id="rId11" Type="http://schemas.openxmlformats.org/officeDocument/2006/relationships/image" Target="../media/image132.png"/><Relationship Id="rId5" Type="http://schemas.openxmlformats.org/officeDocument/2006/relationships/image" Target="../media/image137.png"/><Relationship Id="rId10" Type="http://schemas.openxmlformats.org/officeDocument/2006/relationships/image" Target="../media/image131.png"/><Relationship Id="rId4" Type="http://schemas.openxmlformats.org/officeDocument/2006/relationships/image" Target="../media/image3.svg"/><Relationship Id="rId9" Type="http://schemas.openxmlformats.org/officeDocument/2006/relationships/image" Target="../media/image13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2.png"/><Relationship Id="rId3" Type="http://schemas.openxmlformats.org/officeDocument/2006/relationships/image" Target="../media/image2.png"/><Relationship Id="rId7" Type="http://schemas.openxmlformats.org/officeDocument/2006/relationships/image" Target="../media/image131.png"/><Relationship Id="rId12" Type="http://schemas.openxmlformats.org/officeDocument/2006/relationships/image" Target="../media/image14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30.png"/><Relationship Id="rId11" Type="http://schemas.openxmlformats.org/officeDocument/2006/relationships/image" Target="../media/image141.png"/><Relationship Id="rId5" Type="http://schemas.openxmlformats.org/officeDocument/2006/relationships/image" Target="../media/image129.png"/><Relationship Id="rId10" Type="http://schemas.openxmlformats.org/officeDocument/2006/relationships/image" Target="../media/image140.png"/><Relationship Id="rId4" Type="http://schemas.openxmlformats.org/officeDocument/2006/relationships/image" Target="../media/image3.svg"/><Relationship Id="rId9" Type="http://schemas.openxmlformats.org/officeDocument/2006/relationships/image" Target="../media/image133.sv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0.png"/><Relationship Id="rId3" Type="http://schemas.openxmlformats.org/officeDocument/2006/relationships/image" Target="../media/image2.png"/><Relationship Id="rId7" Type="http://schemas.openxmlformats.org/officeDocument/2006/relationships/image" Target="../media/image12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44.png"/><Relationship Id="rId11" Type="http://schemas.openxmlformats.org/officeDocument/2006/relationships/image" Target="../media/image133.svg"/><Relationship Id="rId5" Type="http://schemas.openxmlformats.org/officeDocument/2006/relationships/image" Target="../media/image143.png"/><Relationship Id="rId10" Type="http://schemas.openxmlformats.org/officeDocument/2006/relationships/image" Target="../media/image132.png"/><Relationship Id="rId4" Type="http://schemas.openxmlformats.org/officeDocument/2006/relationships/image" Target="../media/image3.svg"/><Relationship Id="rId9" Type="http://schemas.openxmlformats.org/officeDocument/2006/relationships/image" Target="../media/image13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1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14.png"/><Relationship Id="rId5" Type="http://schemas.openxmlformats.org/officeDocument/2006/relationships/image" Target="../media/image113.png"/><Relationship Id="rId4" Type="http://schemas.openxmlformats.org/officeDocument/2006/relationships/image" Target="../media/image3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4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ECE8038-0C36-7E19-9B3D-D3018A9DFB9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397B7BD0-1DCA-F1FA-308C-FA0BFA15F1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3900" y="2380971"/>
            <a:ext cx="5307762" cy="2096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806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5BF61"/>
            </a:gs>
            <a:gs pos="100000">
              <a:srgbClr val="7C8033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75189C13-289C-CF0A-6D99-8C5B9D0AD8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702122" y="253445"/>
            <a:ext cx="231061" cy="325855"/>
          </a:xfrm>
          <a:prstGeom prst="rect">
            <a:avLst/>
          </a:prstGeom>
        </p:spPr>
      </p:pic>
      <p:pic>
        <p:nvPicPr>
          <p:cNvPr id="3" name="Picture Placeholder 6">
            <a:extLst>
              <a:ext uri="{FF2B5EF4-FFF2-40B4-BE49-F238E27FC236}">
                <a16:creationId xmlns:a16="http://schemas.microsoft.com/office/drawing/2014/main" id="{AE8175D1-C65E-F804-0131-86A218DC85D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53953" y="305749"/>
            <a:ext cx="4000357" cy="5024896"/>
          </a:xfrm>
          <a:prstGeom prst="roundRect">
            <a:avLst>
              <a:gd name="adj" fmla="val 7355"/>
            </a:avLst>
          </a:prstGeom>
          <a:solidFill>
            <a:schemeClr val="bg1"/>
          </a:solidFill>
        </p:spPr>
      </p:pic>
      <p:sp>
        <p:nvSpPr>
          <p:cNvPr id="4" name="Title 2">
            <a:extLst>
              <a:ext uri="{FF2B5EF4-FFF2-40B4-BE49-F238E27FC236}">
                <a16:creationId xmlns:a16="http://schemas.microsoft.com/office/drawing/2014/main" id="{3F255D49-59F8-8285-04D9-A8306926FEFD}"/>
              </a:ext>
            </a:extLst>
          </p:cNvPr>
          <p:cNvSpPr txBox="1">
            <a:spLocks/>
          </p:cNvSpPr>
          <p:nvPr/>
        </p:nvSpPr>
        <p:spPr>
          <a:xfrm>
            <a:off x="1681027" y="5523543"/>
            <a:ext cx="3746218" cy="609398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lwyPPT-ExtraBold"/>
                <a:ea typeface="+mj-ea"/>
                <a:cs typeface="+mj-cs"/>
              </a:rPr>
              <a:t>Lauren Busch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B108E1B-256C-A383-4E1D-702334A97783}"/>
              </a:ext>
            </a:extLst>
          </p:cNvPr>
          <p:cNvSpPr txBox="1">
            <a:spLocks/>
          </p:cNvSpPr>
          <p:nvPr/>
        </p:nvSpPr>
        <p:spPr>
          <a:xfrm>
            <a:off x="1967962" y="6159580"/>
            <a:ext cx="3172342" cy="249299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lwyPPT-Regular"/>
                <a:ea typeface="+mn-ea"/>
                <a:cs typeface="+mn-cs"/>
              </a:rPr>
              <a:t>Director of Product Education</a:t>
            </a:r>
          </a:p>
        </p:txBody>
      </p:sp>
      <p:pic>
        <p:nvPicPr>
          <p:cNvPr id="6" name="Picture Placeholder 6">
            <a:extLst>
              <a:ext uri="{FF2B5EF4-FFF2-40B4-BE49-F238E27FC236}">
                <a16:creationId xmlns:a16="http://schemas.microsoft.com/office/drawing/2014/main" id="{66BC695E-C778-18BC-6954-3091F73A382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37690" y="305749"/>
            <a:ext cx="4000357" cy="5024896"/>
          </a:xfrm>
          <a:prstGeom prst="roundRect">
            <a:avLst>
              <a:gd name="adj" fmla="val 7355"/>
            </a:avLst>
          </a:prstGeom>
          <a:solidFill>
            <a:schemeClr val="bg1"/>
          </a:solidFill>
        </p:spPr>
      </p:pic>
      <p:sp>
        <p:nvSpPr>
          <p:cNvPr id="7" name="Title 2">
            <a:extLst>
              <a:ext uri="{FF2B5EF4-FFF2-40B4-BE49-F238E27FC236}">
                <a16:creationId xmlns:a16="http://schemas.microsoft.com/office/drawing/2014/main" id="{5494D45C-6946-5140-276C-D6D645EE4F0E}"/>
              </a:ext>
            </a:extLst>
          </p:cNvPr>
          <p:cNvSpPr txBox="1">
            <a:spLocks/>
          </p:cNvSpPr>
          <p:nvPr/>
        </p:nvSpPr>
        <p:spPr>
          <a:xfrm>
            <a:off x="7034870" y="5523543"/>
            <a:ext cx="3206007" cy="609398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lwyPPT-ExtraBold"/>
                <a:ea typeface="+mj-ea"/>
                <a:cs typeface="+mj-cs"/>
              </a:rPr>
              <a:t>Vohn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lwyPPT-ExtraBold"/>
                <a:ea typeface="+mj-ea"/>
                <a:cs typeface="+mj-cs"/>
              </a:rPr>
              <a:t> Watts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3644D646-3657-E2F0-1457-C732A6A22F75}"/>
              </a:ext>
            </a:extLst>
          </p:cNvPr>
          <p:cNvSpPr txBox="1">
            <a:spLocks/>
          </p:cNvSpPr>
          <p:nvPr/>
        </p:nvSpPr>
        <p:spPr>
          <a:xfrm>
            <a:off x="7309779" y="6159580"/>
            <a:ext cx="2656176" cy="249299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lwyPPT-Regular"/>
                <a:ea typeface="+mn-ea"/>
                <a:cs typeface="+mn-cs"/>
              </a:rPr>
              <a:t>VP, Nutritional Education</a:t>
            </a:r>
          </a:p>
        </p:txBody>
      </p:sp>
    </p:spTree>
    <p:extLst>
      <p:ext uri="{BB962C8B-B14F-4D97-AF65-F5344CB8AC3E}">
        <p14:creationId xmlns:p14="http://schemas.microsoft.com/office/powerpoint/2010/main" val="288560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344AF6F-E658-7B8E-661D-8F00FFCB24C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1293C22-E2C7-F96A-F590-2D98C57FA2D5}"/>
              </a:ext>
            </a:extLst>
          </p:cNvPr>
          <p:cNvSpPr/>
          <p:nvPr/>
        </p:nvSpPr>
        <p:spPr>
          <a:xfrm>
            <a:off x="1524" y="0"/>
            <a:ext cx="12188952" cy="6858000"/>
          </a:xfrm>
          <a:prstGeom prst="rect">
            <a:avLst/>
          </a:prstGeom>
          <a:gradFill>
            <a:gsLst>
              <a:gs pos="0">
                <a:schemeClr val="accent1">
                  <a:lumMod val="0"/>
                  <a:alpha val="56007"/>
                </a:schemeClr>
              </a:gs>
              <a:gs pos="59000">
                <a:schemeClr val="accent1">
                  <a:lumMod val="0"/>
                  <a:alpha val="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lwyPPT-Regular"/>
              <a:ea typeface="+mn-ea"/>
              <a:cs typeface="+mn-cs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80E3360-714C-A425-32BF-AFF45A454CE9}"/>
              </a:ext>
            </a:extLst>
          </p:cNvPr>
          <p:cNvSpPr txBox="1">
            <a:spLocks/>
          </p:cNvSpPr>
          <p:nvPr/>
        </p:nvSpPr>
        <p:spPr>
          <a:xfrm>
            <a:off x="658458" y="2322575"/>
            <a:ext cx="7484919" cy="2748188"/>
          </a:xfrm>
          <a:prstGeom prst="rect">
            <a:avLst/>
          </a:prstGeom>
        </p:spPr>
        <p:txBody>
          <a:bodyPr wrap="square" lIns="0" tIns="0" rIns="0" bIns="0" anchor="b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5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152400" dist="762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RlwyPPT-ExtraBold"/>
                <a:ea typeface="+mj-ea"/>
                <a:cs typeface="Arial Black" panose="020B0604020202020204" pitchFamily="34" charset="0"/>
              </a:rPr>
              <a:t>What Is Foundational Wellness </a:t>
            </a:r>
          </a:p>
        </p:txBody>
      </p:sp>
      <p:sp>
        <p:nvSpPr>
          <p:cNvPr id="5" name="Sanctuary Primary">
            <a:extLst>
              <a:ext uri="{FF2B5EF4-FFF2-40B4-BE49-F238E27FC236}">
                <a16:creationId xmlns:a16="http://schemas.microsoft.com/office/drawing/2014/main" id="{E3492E5E-29C5-B38B-F7DF-909200F04389}"/>
              </a:ext>
            </a:extLst>
          </p:cNvPr>
          <p:cNvSpPr/>
          <p:nvPr/>
        </p:nvSpPr>
        <p:spPr>
          <a:xfrm>
            <a:off x="658459" y="5076669"/>
            <a:ext cx="332363" cy="80167"/>
          </a:xfrm>
          <a:custGeom>
            <a:avLst/>
            <a:gdLst>
              <a:gd name="connsiteX0" fmla="*/ 4990148 w 5313513"/>
              <a:gd name="connsiteY0" fmla="*/ 0 h 1281637"/>
              <a:gd name="connsiteX1" fmla="*/ 320993 w 5313513"/>
              <a:gd name="connsiteY1" fmla="*/ 0 h 1281637"/>
              <a:gd name="connsiteX2" fmla="*/ 0 w 5313513"/>
              <a:gd name="connsiteY2" fmla="*/ 641766 h 1281637"/>
              <a:gd name="connsiteX3" fmla="*/ 320993 w 5313513"/>
              <a:gd name="connsiteY3" fmla="*/ 1281631 h 1281637"/>
              <a:gd name="connsiteX4" fmla="*/ 4990148 w 5313513"/>
              <a:gd name="connsiteY4" fmla="*/ 1281631 h 1281637"/>
              <a:gd name="connsiteX5" fmla="*/ 5313045 w 5313513"/>
              <a:gd name="connsiteY5" fmla="*/ 641766 h 1281637"/>
              <a:gd name="connsiteX6" fmla="*/ 4990148 w 5313513"/>
              <a:gd name="connsiteY6" fmla="*/ 0 h 1281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313513" h="1281637">
                <a:moveTo>
                  <a:pt x="4990148" y="0"/>
                </a:moveTo>
                <a:lnTo>
                  <a:pt x="320993" y="0"/>
                </a:lnTo>
                <a:cubicBezTo>
                  <a:pt x="0" y="0"/>
                  <a:pt x="0" y="443057"/>
                  <a:pt x="0" y="641766"/>
                </a:cubicBezTo>
                <a:cubicBezTo>
                  <a:pt x="1905" y="827166"/>
                  <a:pt x="0" y="1283533"/>
                  <a:pt x="320993" y="1281631"/>
                </a:cubicBezTo>
                <a:lnTo>
                  <a:pt x="4990148" y="1281631"/>
                </a:lnTo>
                <a:cubicBezTo>
                  <a:pt x="5315903" y="1283533"/>
                  <a:pt x="5312093" y="828116"/>
                  <a:pt x="5313045" y="641766"/>
                </a:cubicBezTo>
                <a:cubicBezTo>
                  <a:pt x="5315903" y="443057"/>
                  <a:pt x="5315903" y="0"/>
                  <a:pt x="4990148" y="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  <a:effectLst>
            <a:outerShdw blurRad="152400" dist="76200" dir="2700000" algn="tl" rotWithShape="0">
              <a:prstClr val="black">
                <a:alpha val="20000"/>
              </a:prstClr>
            </a:outerShdw>
          </a:effectLst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E6E9E9">
                  <a:lumMod val="25000"/>
                </a:srgbClr>
              </a:solidFill>
              <a:effectLst/>
              <a:uLnTx/>
              <a:uFillTx/>
              <a:latin typeface="RlwyPPT-Regular"/>
              <a:ea typeface="+mn-ea"/>
              <a:cs typeface="+mn-cs"/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B5BD6F52-2606-251B-CD32-59EEEB51D5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58458" y="1185652"/>
            <a:ext cx="1024432" cy="1031024"/>
          </a:xfrm>
          <a:prstGeom prst="rect">
            <a:avLst/>
          </a:prstGeom>
          <a:effectLst>
            <a:outerShdw blurRad="152400" dist="76200" dir="2700000" algn="tl" rotWithShape="0">
              <a:prstClr val="black">
                <a:alpha val="20000"/>
              </a:prstClr>
            </a:outerShdw>
          </a:effectLst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44BE0E9F-785E-8A25-2B56-F00E96407E9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702122" y="253445"/>
            <a:ext cx="231061" cy="325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0603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1.11111E-6 L -0.01406 0.02801 " pathEditMode="relative" rAng="0" ptsTypes="AA">
                                      <p:cBhvr>
                                        <p:cTn id="13" dur="100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03" y="1389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3.33333E-6 L -0.01406 0.02801 " pathEditMode="relative" rAng="0" ptsTypes="AA">
                                      <p:cBhvr>
                                        <p:cTn id="18" dur="100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03" y="13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raphic 28">
            <a:extLst>
              <a:ext uri="{FF2B5EF4-FFF2-40B4-BE49-F238E27FC236}">
                <a16:creationId xmlns:a16="http://schemas.microsoft.com/office/drawing/2014/main" id="{68C24043-B05C-16E1-FE0A-B652346A06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800000">
            <a:off x="258817" y="181640"/>
            <a:ext cx="1709910" cy="6299671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3988F416-3F46-4720-92DE-186AFAF82CBE}"/>
              </a:ext>
            </a:extLst>
          </p:cNvPr>
          <p:cNvGrpSpPr/>
          <p:nvPr/>
        </p:nvGrpSpPr>
        <p:grpSpPr>
          <a:xfrm>
            <a:off x="8197487" y="914399"/>
            <a:ext cx="3267584" cy="749807"/>
            <a:chOff x="7495160" y="914399"/>
            <a:chExt cx="3267584" cy="749807"/>
          </a:xfrm>
        </p:grpSpPr>
        <p:pic>
          <p:nvPicPr>
            <p:cNvPr id="3" name="Graphic 2">
              <a:extLst>
                <a:ext uri="{FF2B5EF4-FFF2-40B4-BE49-F238E27FC236}">
                  <a16:creationId xmlns:a16="http://schemas.microsoft.com/office/drawing/2014/main" id="{A403B2A6-C527-3D69-8404-2B6001F9B3D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7495160" y="914399"/>
              <a:ext cx="3267584" cy="74980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F548558A-9C2F-B520-024B-4C79A330E398}"/>
                </a:ext>
              </a:extLst>
            </p:cNvPr>
            <p:cNvSpPr txBox="1"/>
            <p:nvPr/>
          </p:nvSpPr>
          <p:spPr>
            <a:xfrm>
              <a:off x="7756525" y="984702"/>
              <a:ext cx="2113310" cy="615553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ts val="1960"/>
                </a:lnSpc>
                <a:spcBef>
                  <a:spcPts val="894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2456815" algn="l"/>
                </a:tabLst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lwyPPT-ExtraBold"/>
                  <a:ea typeface="+mn-ea"/>
                  <a:cs typeface="Arial" panose="020B0604020202020204" pitchFamily="34" charset="0"/>
                </a:rPr>
                <a:t>PROACTIVE</a:t>
              </a:r>
              <a:b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lwyPPT-ExtraBold"/>
                  <a:ea typeface="+mn-ea"/>
                  <a:cs typeface="Arial" panose="020B0604020202020204" pitchFamily="34" charset="0"/>
                </a:rPr>
              </a:b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lwyPPT-ExtraBold"/>
                  <a:ea typeface="+mn-ea"/>
                  <a:cs typeface="Arial" panose="020B0604020202020204" pitchFamily="34" charset="0"/>
                </a:rPr>
                <a:t>MEDICAL CARE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6AA04F40-8DDD-E824-B2FB-F61D079DE694}"/>
              </a:ext>
            </a:extLst>
          </p:cNvPr>
          <p:cNvGrpSpPr/>
          <p:nvPr/>
        </p:nvGrpSpPr>
        <p:grpSpPr>
          <a:xfrm>
            <a:off x="7826529" y="1774766"/>
            <a:ext cx="3638541" cy="749808"/>
            <a:chOff x="7124202" y="1774766"/>
            <a:chExt cx="3638541" cy="749808"/>
          </a:xfrm>
        </p:grpSpPr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AF287192-EEC1-172A-37A9-8D1D6DCA88A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7124202" y="1774766"/>
              <a:ext cx="3638541" cy="749808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05535A8-F7FB-E905-5876-2D43AB98421A}"/>
                </a:ext>
              </a:extLst>
            </p:cNvPr>
            <p:cNvSpPr txBox="1"/>
            <p:nvPr/>
          </p:nvSpPr>
          <p:spPr>
            <a:xfrm>
              <a:off x="7200900" y="1841894"/>
              <a:ext cx="2668935" cy="615553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ts val="1960"/>
                </a:lnSpc>
                <a:spcBef>
                  <a:spcPts val="894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2456815" algn="l"/>
                </a:tabLst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lwyPPT-ExtraBold"/>
                  <a:ea typeface="+mn-ea"/>
                  <a:cs typeface="Arial" panose="020B0604020202020204" pitchFamily="34" charset="0"/>
                </a:rPr>
                <a:t>INFORMED SELF-CARE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5A028FB-88D2-49EF-B75A-0369EE895D69}"/>
              </a:ext>
            </a:extLst>
          </p:cNvPr>
          <p:cNvGrpSpPr/>
          <p:nvPr/>
        </p:nvGrpSpPr>
        <p:grpSpPr>
          <a:xfrm>
            <a:off x="7502928" y="2635133"/>
            <a:ext cx="3962143" cy="749807"/>
            <a:chOff x="6800601" y="2635133"/>
            <a:chExt cx="3962143" cy="749807"/>
          </a:xfrm>
        </p:grpSpPr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A0EF74E3-3267-BFFC-D175-3C0AEE7914E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6800601" y="2635133"/>
              <a:ext cx="3962143" cy="749807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239BDE4-65F4-54B9-2432-BE9876E286BC}"/>
                </a:ext>
              </a:extLst>
            </p:cNvPr>
            <p:cNvSpPr txBox="1"/>
            <p:nvPr/>
          </p:nvSpPr>
          <p:spPr>
            <a:xfrm>
              <a:off x="7200900" y="2702261"/>
              <a:ext cx="2668935" cy="615553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ts val="1960"/>
                </a:lnSpc>
                <a:spcBef>
                  <a:spcPts val="894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2456815" algn="l"/>
                </a:tabLst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lwyPPT-ExtraBold"/>
                  <a:ea typeface="+mn-ea"/>
                  <a:cs typeface="Arial" panose="020B0604020202020204" pitchFamily="34" charset="0"/>
                </a:rPr>
                <a:t>REDUCE TOXICITY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BA45587-3965-3F48-7F88-CC9F08798DF9}"/>
              </a:ext>
            </a:extLst>
          </p:cNvPr>
          <p:cNvGrpSpPr/>
          <p:nvPr/>
        </p:nvGrpSpPr>
        <p:grpSpPr>
          <a:xfrm>
            <a:off x="7192650" y="3495500"/>
            <a:ext cx="4269959" cy="749808"/>
            <a:chOff x="6490323" y="3495500"/>
            <a:chExt cx="4269959" cy="749808"/>
          </a:xfrm>
        </p:grpSpPr>
        <p:pic>
          <p:nvPicPr>
            <p:cNvPr id="15" name="Graphic 14">
              <a:extLst>
                <a:ext uri="{FF2B5EF4-FFF2-40B4-BE49-F238E27FC236}">
                  <a16:creationId xmlns:a16="http://schemas.microsoft.com/office/drawing/2014/main" id="{810B8CF9-0713-0862-129C-3BAA0DCFD98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rcRect/>
            <a:stretch/>
          </p:blipFill>
          <p:spPr>
            <a:xfrm>
              <a:off x="6490323" y="3495500"/>
              <a:ext cx="4269959" cy="749808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13463E2-1E7C-0AC7-6241-A04A788C51F2}"/>
                </a:ext>
              </a:extLst>
            </p:cNvPr>
            <p:cNvSpPr txBox="1"/>
            <p:nvPr/>
          </p:nvSpPr>
          <p:spPr>
            <a:xfrm>
              <a:off x="6626226" y="3562628"/>
              <a:ext cx="3243610" cy="615553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ts val="1960"/>
                </a:lnSpc>
                <a:spcBef>
                  <a:spcPts val="894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2456815" algn="l"/>
                </a:tabLst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lwyPPT-ExtraBold"/>
                  <a:ea typeface="+mn-ea"/>
                  <a:cs typeface="Arial" panose="020B0604020202020204" pitchFamily="34" charset="0"/>
                </a:rPr>
                <a:t>REST &amp; MANAGE STRESS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97EF4470-0BB3-4FCF-E05F-B3F2D079F574}"/>
              </a:ext>
            </a:extLst>
          </p:cNvPr>
          <p:cNvGrpSpPr/>
          <p:nvPr/>
        </p:nvGrpSpPr>
        <p:grpSpPr>
          <a:xfrm>
            <a:off x="6871510" y="4355867"/>
            <a:ext cx="4593560" cy="749808"/>
            <a:chOff x="6169183" y="4355867"/>
            <a:chExt cx="4593560" cy="749808"/>
          </a:xfrm>
        </p:grpSpPr>
        <p:pic>
          <p:nvPicPr>
            <p:cNvPr id="18" name="Graphic 17">
              <a:extLst>
                <a:ext uri="{FF2B5EF4-FFF2-40B4-BE49-F238E27FC236}">
                  <a16:creationId xmlns:a16="http://schemas.microsoft.com/office/drawing/2014/main" id="{3C8990D9-E94A-1E6F-5E31-702AAA1FC2A4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rcRect/>
            <a:stretch/>
          </p:blipFill>
          <p:spPr>
            <a:xfrm>
              <a:off x="6169183" y="4355867"/>
              <a:ext cx="4593560" cy="749808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DF42716-650E-44D4-E875-7FA26DD4D4FF}"/>
                </a:ext>
              </a:extLst>
            </p:cNvPr>
            <p:cNvSpPr txBox="1"/>
            <p:nvPr/>
          </p:nvSpPr>
          <p:spPr>
            <a:xfrm>
              <a:off x="6490322" y="4422995"/>
              <a:ext cx="3379513" cy="615553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ts val="1960"/>
                </a:lnSpc>
                <a:spcBef>
                  <a:spcPts val="894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2456815" algn="l"/>
                </a:tabLst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lwyPPT-ExtraBold"/>
                  <a:ea typeface="+mn-ea"/>
                  <a:cs typeface="Arial" panose="020B0604020202020204" pitchFamily="34" charset="0"/>
                </a:rPr>
                <a:t>MOVEMENT &amp; METABOLISM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5339A8B1-76A3-499A-1721-005EDD4A34E7}"/>
              </a:ext>
            </a:extLst>
          </p:cNvPr>
          <p:cNvGrpSpPr/>
          <p:nvPr/>
        </p:nvGrpSpPr>
        <p:grpSpPr>
          <a:xfrm>
            <a:off x="6563693" y="5216236"/>
            <a:ext cx="4901376" cy="749808"/>
            <a:chOff x="5861366" y="5216236"/>
            <a:chExt cx="4901376" cy="749808"/>
          </a:xfrm>
        </p:grpSpPr>
        <p:pic>
          <p:nvPicPr>
            <p:cNvPr id="28" name="Graphic 27">
              <a:extLst>
                <a:ext uri="{FF2B5EF4-FFF2-40B4-BE49-F238E27FC236}">
                  <a16:creationId xmlns:a16="http://schemas.microsoft.com/office/drawing/2014/main" id="{630A9DE2-45D6-FBC7-8E41-C6FC31497A3C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rcRect/>
            <a:stretch/>
          </p:blipFill>
          <p:spPr>
            <a:xfrm>
              <a:off x="5861366" y="5216236"/>
              <a:ext cx="4901376" cy="749808"/>
            </a:xfrm>
            <a:prstGeom prst="rect">
              <a:avLst/>
            </a:prstGeom>
          </p:spPr>
        </p:pic>
        <p:pic>
          <p:nvPicPr>
            <p:cNvPr id="21" name="Graphic 20">
              <a:extLst>
                <a:ext uri="{FF2B5EF4-FFF2-40B4-BE49-F238E27FC236}">
                  <a16:creationId xmlns:a16="http://schemas.microsoft.com/office/drawing/2014/main" id="{416099D5-252A-EDFE-67EE-46539DDDE619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rcRect/>
            <a:stretch/>
          </p:blipFill>
          <p:spPr>
            <a:xfrm>
              <a:off x="5861366" y="5216236"/>
              <a:ext cx="4901376" cy="749808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440CD62-F858-8E66-C922-AA7546FAD4F9}"/>
                </a:ext>
              </a:extLst>
            </p:cNvPr>
            <p:cNvSpPr txBox="1"/>
            <p:nvPr/>
          </p:nvSpPr>
          <p:spPr>
            <a:xfrm>
              <a:off x="6134100" y="5283364"/>
              <a:ext cx="3735735" cy="615553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ts val="1960"/>
                </a:lnSpc>
                <a:spcBef>
                  <a:spcPts val="894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2456815" algn="l"/>
                </a:tabLst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lwyPPT-ExtraBold"/>
                  <a:ea typeface="+mn-ea"/>
                  <a:cs typeface="Arial" panose="020B0604020202020204" pitchFamily="34" charset="0"/>
                </a:rPr>
                <a:t>NUTRITION &amp; DIGESTION</a:t>
              </a:r>
            </a:p>
          </p:txBody>
        </p:sp>
      </p:grpSp>
      <p:sp>
        <p:nvSpPr>
          <p:cNvPr id="26" name="Title 1">
            <a:extLst>
              <a:ext uri="{FF2B5EF4-FFF2-40B4-BE49-F238E27FC236}">
                <a16:creationId xmlns:a16="http://schemas.microsoft.com/office/drawing/2014/main" id="{D8BF9D2D-2BD8-E5B4-738A-832E4ACFEC60}"/>
              </a:ext>
            </a:extLst>
          </p:cNvPr>
          <p:cNvSpPr txBox="1">
            <a:spLocks/>
          </p:cNvSpPr>
          <p:nvPr/>
        </p:nvSpPr>
        <p:spPr>
          <a:xfrm>
            <a:off x="721765" y="2099405"/>
            <a:ext cx="4693593" cy="2243691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RlwyPPT ExtBd" pitchFamily="2" charset="77"/>
                <a:ea typeface="+mj-ea"/>
                <a:cs typeface="+mj-cs"/>
              </a:rPr>
              <a:t>Foundational </a:t>
            </a:r>
            <a:br>
              <a:rPr kumimoji="0" lang="en-US" sz="54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RlwyPPT ExtBd" pitchFamily="2" charset="77"/>
                <a:ea typeface="+mj-ea"/>
                <a:cs typeface="+mj-cs"/>
              </a:rPr>
            </a:br>
            <a:r>
              <a:rPr kumimoji="0" lang="en-US" sz="54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RlwyPPT ExtBd" pitchFamily="2" charset="77"/>
                <a:ea typeface="+mj-ea"/>
                <a:cs typeface="+mj-cs"/>
              </a:rPr>
              <a:t>Wellness </a:t>
            </a:r>
            <a:br>
              <a:rPr kumimoji="0" lang="en-US" sz="54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RlwyPPT ExtBd" pitchFamily="2" charset="77"/>
                <a:ea typeface="+mj-ea"/>
                <a:cs typeface="+mj-cs"/>
              </a:rPr>
            </a:br>
            <a:r>
              <a:rPr kumimoji="0" lang="en-US" sz="5400" b="0" i="1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RlwyPPT ExtBd" pitchFamily="2" charset="77"/>
                <a:ea typeface="+mj-ea"/>
                <a:cs typeface="+mj-cs"/>
              </a:rPr>
              <a:t>with</a:t>
            </a:r>
            <a:r>
              <a:rPr kumimoji="0" lang="en-US" sz="54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RlwyPPT ExtBd" pitchFamily="2" charset="77"/>
                <a:ea typeface="+mj-ea"/>
                <a:cs typeface="+mj-cs"/>
              </a:rPr>
              <a:t> </a:t>
            </a:r>
            <a:r>
              <a:rPr kumimoji="0" lang="en-US" sz="5400" b="0" i="0" u="none" strike="noStrike" kern="1200" cap="none" spc="0" normalizeH="0" baseline="0" noProof="0" err="1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RlwyPPT ExtBd" pitchFamily="2" charset="77"/>
                <a:ea typeface="+mj-ea"/>
                <a:cs typeface="+mj-cs"/>
              </a:rPr>
              <a:t>dōTERRA</a:t>
            </a: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RlwyPPT ExtBd" pitchFamily="2" charset="77"/>
              <a:ea typeface="+mj-ea"/>
              <a:cs typeface="+mj-cs"/>
            </a:endParaRPr>
          </a:p>
        </p:txBody>
      </p:sp>
      <p:sp>
        <p:nvSpPr>
          <p:cNvPr id="27" name="Sanctuary Primary">
            <a:extLst>
              <a:ext uri="{FF2B5EF4-FFF2-40B4-BE49-F238E27FC236}">
                <a16:creationId xmlns:a16="http://schemas.microsoft.com/office/drawing/2014/main" id="{CBE0F0EF-D557-5934-4241-3F6231EEFD79}"/>
              </a:ext>
            </a:extLst>
          </p:cNvPr>
          <p:cNvSpPr/>
          <p:nvPr/>
        </p:nvSpPr>
        <p:spPr>
          <a:xfrm>
            <a:off x="721765" y="4465630"/>
            <a:ext cx="351475" cy="84777"/>
          </a:xfrm>
          <a:custGeom>
            <a:avLst/>
            <a:gdLst>
              <a:gd name="connsiteX0" fmla="*/ 4990148 w 5313513"/>
              <a:gd name="connsiteY0" fmla="*/ 0 h 1281637"/>
              <a:gd name="connsiteX1" fmla="*/ 320993 w 5313513"/>
              <a:gd name="connsiteY1" fmla="*/ 0 h 1281637"/>
              <a:gd name="connsiteX2" fmla="*/ 0 w 5313513"/>
              <a:gd name="connsiteY2" fmla="*/ 641766 h 1281637"/>
              <a:gd name="connsiteX3" fmla="*/ 320993 w 5313513"/>
              <a:gd name="connsiteY3" fmla="*/ 1281631 h 1281637"/>
              <a:gd name="connsiteX4" fmla="*/ 4990148 w 5313513"/>
              <a:gd name="connsiteY4" fmla="*/ 1281631 h 1281637"/>
              <a:gd name="connsiteX5" fmla="*/ 5313045 w 5313513"/>
              <a:gd name="connsiteY5" fmla="*/ 641766 h 1281637"/>
              <a:gd name="connsiteX6" fmla="*/ 4990148 w 5313513"/>
              <a:gd name="connsiteY6" fmla="*/ 0 h 1281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313513" h="1281637">
                <a:moveTo>
                  <a:pt x="4990148" y="0"/>
                </a:moveTo>
                <a:lnTo>
                  <a:pt x="320993" y="0"/>
                </a:lnTo>
                <a:cubicBezTo>
                  <a:pt x="0" y="0"/>
                  <a:pt x="0" y="443057"/>
                  <a:pt x="0" y="641766"/>
                </a:cubicBezTo>
                <a:cubicBezTo>
                  <a:pt x="1905" y="827166"/>
                  <a:pt x="0" y="1283533"/>
                  <a:pt x="320993" y="1281631"/>
                </a:cubicBezTo>
                <a:lnTo>
                  <a:pt x="4990148" y="1281631"/>
                </a:lnTo>
                <a:cubicBezTo>
                  <a:pt x="5315903" y="1283533"/>
                  <a:pt x="5312093" y="828116"/>
                  <a:pt x="5313045" y="641766"/>
                </a:cubicBezTo>
                <a:cubicBezTo>
                  <a:pt x="5315903" y="443057"/>
                  <a:pt x="5315903" y="0"/>
                  <a:pt x="4990148" y="0"/>
                </a:cubicBezTo>
                <a:close/>
              </a:path>
            </a:pathLst>
          </a:custGeom>
          <a:solidFill>
            <a:srgbClr val="7C8033"/>
          </a:solidFill>
          <a:ln w="9525" cap="flat">
            <a:noFill/>
            <a:prstDash val="solid"/>
            <a:miter/>
          </a:ln>
          <a:effectLst/>
        </p:spPr>
        <p:txBody>
          <a:bodyPr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3B462"/>
              </a:solidFill>
              <a:effectLst/>
              <a:uLnTx/>
              <a:uFillTx/>
              <a:latin typeface="RlwyPPT Med" pitchFamily="2" charset="77"/>
              <a:ea typeface="+mn-ea"/>
              <a:cs typeface="+mn-cs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D69B551-8534-D921-0450-9CA5B21716AA}"/>
              </a:ext>
            </a:extLst>
          </p:cNvPr>
          <p:cNvGrpSpPr/>
          <p:nvPr/>
        </p:nvGrpSpPr>
        <p:grpSpPr>
          <a:xfrm>
            <a:off x="10781306" y="1010049"/>
            <a:ext cx="556564" cy="2906438"/>
            <a:chOff x="10078979" y="452748"/>
            <a:chExt cx="556564" cy="2906438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E048E5D-1CAA-2B76-123C-E580BB2BA791}"/>
                </a:ext>
              </a:extLst>
            </p:cNvPr>
            <p:cNvSpPr/>
            <p:nvPr/>
          </p:nvSpPr>
          <p:spPr>
            <a:xfrm>
              <a:off x="10220579" y="2299900"/>
              <a:ext cx="274320" cy="1059286"/>
            </a:xfrm>
            <a:prstGeom prst="rect">
              <a:avLst/>
            </a:prstGeom>
            <a:solidFill>
              <a:srgbClr val="D0D2D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lwyPPT-Regular"/>
                <a:ea typeface="+mn-ea"/>
                <a:cs typeface="+mn-cs"/>
              </a:endParaRPr>
            </a:p>
          </p:txBody>
        </p:sp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90699D75-3385-464B-65ED-D0D6130E1DE1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rcRect/>
            <a:stretch/>
          </p:blipFill>
          <p:spPr>
            <a:xfrm>
              <a:off x="10078979" y="452748"/>
              <a:ext cx="556564" cy="1935517"/>
            </a:xfrm>
            <a:prstGeom prst="rect">
              <a:avLst/>
            </a:prstGeom>
          </p:spPr>
        </p:pic>
      </p:grpSp>
      <p:pic>
        <p:nvPicPr>
          <p:cNvPr id="23" name="Graphic 22">
            <a:extLst>
              <a:ext uri="{FF2B5EF4-FFF2-40B4-BE49-F238E27FC236}">
                <a16:creationId xmlns:a16="http://schemas.microsoft.com/office/drawing/2014/main" id="{D5813C6D-C81A-D2E8-89B9-CD31CFC2A677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/>
        </p:blipFill>
        <p:spPr>
          <a:xfrm>
            <a:off x="10780101" y="2574503"/>
            <a:ext cx="557770" cy="3205213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D6237F9-6ED2-206C-4B53-33DF61D4EABC}"/>
              </a:ext>
            </a:extLst>
          </p:cNvPr>
          <p:cNvSpPr txBox="1"/>
          <p:nvPr/>
        </p:nvSpPr>
        <p:spPr>
          <a:xfrm rot="16200000">
            <a:off x="10329599" y="1645762"/>
            <a:ext cx="1458774" cy="263356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960"/>
              </a:lnSpc>
              <a:spcBef>
                <a:spcPts val="894"/>
              </a:spcBef>
              <a:spcAft>
                <a:spcPts val="0"/>
              </a:spcAft>
              <a:buClrTx/>
              <a:buSzTx/>
              <a:buFontTx/>
              <a:buNone/>
              <a:tabLst>
                <a:tab pos="2456815" algn="l"/>
              </a:tabLst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lwyPPT" pitchFamily="2" charset="77"/>
                <a:ea typeface="+mn-ea"/>
                <a:cs typeface="Arial" panose="020B0604020202020204" pitchFamily="34" charset="0"/>
              </a:rPr>
              <a:t>HEALTHCARE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335C9B6-7E16-78BD-89C8-670480185BD9}"/>
              </a:ext>
            </a:extLst>
          </p:cNvPr>
          <p:cNvSpPr txBox="1"/>
          <p:nvPr/>
        </p:nvSpPr>
        <p:spPr>
          <a:xfrm rot="16200000">
            <a:off x="10329599" y="3706337"/>
            <a:ext cx="1458774" cy="263356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960"/>
              </a:lnSpc>
              <a:spcBef>
                <a:spcPts val="894"/>
              </a:spcBef>
              <a:spcAft>
                <a:spcPts val="0"/>
              </a:spcAft>
              <a:buClrTx/>
              <a:buSzTx/>
              <a:buFontTx/>
              <a:buNone/>
              <a:tabLst>
                <a:tab pos="2456815" algn="l"/>
              </a:tabLst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lwyPPT" pitchFamily="2" charset="77"/>
                <a:ea typeface="+mn-ea"/>
                <a:cs typeface="Arial" panose="020B0604020202020204" pitchFamily="34" charset="0"/>
              </a:rPr>
              <a:t>LIFESTYLE</a:t>
            </a:r>
          </a:p>
        </p:txBody>
      </p:sp>
    </p:spTree>
    <p:extLst>
      <p:ext uri="{BB962C8B-B14F-4D97-AF65-F5344CB8AC3E}">
        <p14:creationId xmlns:p14="http://schemas.microsoft.com/office/powerpoint/2010/main" val="1295450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8.33333E-7 -3.33333E-6 L 0.01237 0.02848 " pathEditMode="relative" rAng="0" ptsTypes="AA">
                                      <p:cBhvr>
                                        <p:cTn id="9" dur="100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2" y="1412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decel="10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8.33333E-7 -3.33333E-6 L 0.01237 0.02848 " pathEditMode="relative" rAng="0" ptsTypes="AA">
                                      <p:cBhvr>
                                        <p:cTn id="14" dur="100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2" y="1412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path" presetSubtype="0" decel="10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8.33333E-7 -3.33333E-6 L 0.01237 0.02848 " pathEditMode="relative" rAng="0" ptsTypes="AA">
                                      <p:cBhvr>
                                        <p:cTn id="19" dur="100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2" y="1412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2" presetClass="path" presetSubtype="0" decel="10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8.33333E-7 -3.33333E-6 L 0.01237 0.02848 " pathEditMode="relative" rAng="0" ptsTypes="AA">
                                      <p:cBhvr>
                                        <p:cTn id="24" dur="1000" spd="-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2" y="1412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2" presetClass="path" presetSubtype="0" decel="10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8.33333E-7 -3.33333E-6 L 0.01237 0.02848 " pathEditMode="relative" rAng="0" ptsTypes="AA">
                                      <p:cBhvr>
                                        <p:cTn id="29" dur="100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2" y="1412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2" presetClass="path" presetSubtype="0" decel="10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2.91667E-6 2.22222E-6 L 0.01237 0.02847 " pathEditMode="relative" rAng="0" ptsTypes="AA">
                                      <p:cBhvr>
                                        <p:cTn id="34" dur="1000" spd="-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2" y="1412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2" presetClass="path" presetSubtype="0" decel="10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8.33333E-7 -3.33333E-6 L 0.01237 0.02848 " pathEditMode="relative" rAng="0" ptsTypes="AA">
                                      <p:cBhvr>
                                        <p:cTn id="39" dur="100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2" y="1412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2" presetClass="path" presetSubtype="0" decel="10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8.33333E-7 -3.33333E-6 L 0.01237 0.02848 " pathEditMode="relative" rAng="0" ptsTypes="AA">
                                      <p:cBhvr>
                                        <p:cTn id="44" dur="1000" spd="-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2" y="1412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2" presetClass="path" presetSubtype="0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8.33333E-7 -3.33333E-6 L 0.01237 0.02848 " pathEditMode="relative" rAng="0" ptsTypes="AA">
                                      <p:cBhvr>
                                        <p:cTn id="49" dur="1000" spd="-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2" y="1412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2" presetClass="path" presetSubtype="0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8.33333E-7 -3.33333E-6 L 0.01237 0.02848 " pathEditMode="relative" rAng="0" ptsTypes="AA">
                                      <p:cBhvr>
                                        <p:cTn id="54" dur="1000" spd="-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2" y="1412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17" presetClass="entr" presetSubtype="1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4.07407E-6 L -0.01354 0.03449 " pathEditMode="relative" rAng="0" ptsTypes="AA">
                                      <p:cBhvr>
                                        <p:cTn id="63" dur="1000" spd="-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7" y="17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6" grpId="1"/>
      <p:bldP spid="27" grpId="0" animBg="1"/>
      <p:bldP spid="24" grpId="0"/>
      <p:bldP spid="24" grpId="1"/>
      <p:bldP spid="25" grpId="0"/>
      <p:bldP spid="25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raphic 28">
            <a:extLst>
              <a:ext uri="{FF2B5EF4-FFF2-40B4-BE49-F238E27FC236}">
                <a16:creationId xmlns:a16="http://schemas.microsoft.com/office/drawing/2014/main" id="{A5CA20BF-5AE4-3E66-5874-BB6B59C2C9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800000">
            <a:off x="258817" y="181640"/>
            <a:ext cx="1709910" cy="6299671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3988F416-3F46-4720-92DE-186AFAF82CBE}"/>
              </a:ext>
            </a:extLst>
          </p:cNvPr>
          <p:cNvGrpSpPr/>
          <p:nvPr/>
        </p:nvGrpSpPr>
        <p:grpSpPr>
          <a:xfrm>
            <a:off x="8635271" y="914399"/>
            <a:ext cx="2829800" cy="649350"/>
            <a:chOff x="7495160" y="914399"/>
            <a:chExt cx="3267584" cy="749807"/>
          </a:xfrm>
        </p:grpSpPr>
        <p:pic>
          <p:nvPicPr>
            <p:cNvPr id="3" name="Graphic 2">
              <a:extLst>
                <a:ext uri="{FF2B5EF4-FFF2-40B4-BE49-F238E27FC236}">
                  <a16:creationId xmlns:a16="http://schemas.microsoft.com/office/drawing/2014/main" id="{A403B2A6-C527-3D69-8404-2B6001F9B3D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7495160" y="914399"/>
              <a:ext cx="3267584" cy="74980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F548558A-9C2F-B520-024B-4C79A330E398}"/>
                </a:ext>
              </a:extLst>
            </p:cNvPr>
            <p:cNvSpPr txBox="1"/>
            <p:nvPr/>
          </p:nvSpPr>
          <p:spPr>
            <a:xfrm>
              <a:off x="7756525" y="984702"/>
              <a:ext cx="2113310" cy="615553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90000"/>
                </a:lnSpc>
                <a:spcBef>
                  <a:spcPts val="894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2456815" algn="l"/>
                </a:tabLst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lwyPPT-ExtraBold"/>
                  <a:ea typeface="+mn-ea"/>
                  <a:cs typeface="Arial" panose="020B0604020202020204" pitchFamily="34" charset="0"/>
                </a:rPr>
                <a:t>PROACTIVE</a:t>
              </a:r>
              <a:b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lwyPPT-ExtraBold"/>
                  <a:ea typeface="+mn-ea"/>
                  <a:cs typeface="Arial" panose="020B0604020202020204" pitchFamily="34" charset="0"/>
                </a:rPr>
              </a:b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lwyPPT-ExtraBold"/>
                  <a:ea typeface="+mn-ea"/>
                  <a:cs typeface="Arial" panose="020B0604020202020204" pitchFamily="34" charset="0"/>
                </a:rPr>
                <a:t>MEDICAL CARE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6AA04F40-8DDD-E824-B2FB-F61D079DE694}"/>
              </a:ext>
            </a:extLst>
          </p:cNvPr>
          <p:cNvGrpSpPr/>
          <p:nvPr/>
        </p:nvGrpSpPr>
        <p:grpSpPr>
          <a:xfrm>
            <a:off x="8314014" y="1659495"/>
            <a:ext cx="3151056" cy="649351"/>
            <a:chOff x="7124202" y="1774766"/>
            <a:chExt cx="3638541" cy="749808"/>
          </a:xfrm>
        </p:grpSpPr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AF287192-EEC1-172A-37A9-8D1D6DCA88A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7124202" y="1774766"/>
              <a:ext cx="3638541" cy="749808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05535A8-F7FB-E905-5876-2D43AB98421A}"/>
                </a:ext>
              </a:extLst>
            </p:cNvPr>
            <p:cNvSpPr txBox="1"/>
            <p:nvPr/>
          </p:nvSpPr>
          <p:spPr>
            <a:xfrm>
              <a:off x="7200900" y="1841894"/>
              <a:ext cx="2668935" cy="615553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90000"/>
                </a:lnSpc>
                <a:spcBef>
                  <a:spcPts val="894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2456815" algn="l"/>
                </a:tabLst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lwyPPT-ExtraBold"/>
                  <a:ea typeface="+mn-ea"/>
                  <a:cs typeface="Arial" panose="020B0604020202020204" pitchFamily="34" charset="0"/>
                </a:rPr>
                <a:t>INFORMED SELF-CARE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5A028FB-88D2-49EF-B75A-0369EE895D69}"/>
              </a:ext>
            </a:extLst>
          </p:cNvPr>
          <p:cNvGrpSpPr/>
          <p:nvPr/>
        </p:nvGrpSpPr>
        <p:grpSpPr>
          <a:xfrm>
            <a:off x="8033768" y="2404593"/>
            <a:ext cx="3431303" cy="649350"/>
            <a:chOff x="6800601" y="2635133"/>
            <a:chExt cx="3962143" cy="749807"/>
          </a:xfrm>
        </p:grpSpPr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A0EF74E3-3267-BFFC-D175-3C0AEE7914E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6800601" y="2635133"/>
              <a:ext cx="3962143" cy="749807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239BDE4-65F4-54B9-2432-BE9876E286BC}"/>
                </a:ext>
              </a:extLst>
            </p:cNvPr>
            <p:cNvSpPr txBox="1"/>
            <p:nvPr/>
          </p:nvSpPr>
          <p:spPr>
            <a:xfrm>
              <a:off x="7200900" y="2702261"/>
              <a:ext cx="2668935" cy="615553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90000"/>
                </a:lnSpc>
                <a:spcBef>
                  <a:spcPts val="894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2456815" algn="l"/>
                </a:tabLst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lwyPPT-ExtraBold"/>
                  <a:ea typeface="+mn-ea"/>
                  <a:cs typeface="Arial" panose="020B0604020202020204" pitchFamily="34" charset="0"/>
                </a:rPr>
                <a:t>REDUCE TOXICITY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BA45587-3965-3F48-7F88-CC9F08798DF9}"/>
              </a:ext>
            </a:extLst>
          </p:cNvPr>
          <p:cNvGrpSpPr/>
          <p:nvPr/>
        </p:nvGrpSpPr>
        <p:grpSpPr>
          <a:xfrm>
            <a:off x="7765061" y="3149689"/>
            <a:ext cx="3697878" cy="649351"/>
            <a:chOff x="6490323" y="3495500"/>
            <a:chExt cx="4269959" cy="749808"/>
          </a:xfrm>
        </p:grpSpPr>
        <p:pic>
          <p:nvPicPr>
            <p:cNvPr id="15" name="Graphic 14">
              <a:extLst>
                <a:ext uri="{FF2B5EF4-FFF2-40B4-BE49-F238E27FC236}">
                  <a16:creationId xmlns:a16="http://schemas.microsoft.com/office/drawing/2014/main" id="{810B8CF9-0713-0862-129C-3BAA0DCFD98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rcRect/>
            <a:stretch/>
          </p:blipFill>
          <p:spPr>
            <a:xfrm>
              <a:off x="6490323" y="3495500"/>
              <a:ext cx="4269959" cy="749808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13463E2-1E7C-0AC7-6241-A04A788C51F2}"/>
                </a:ext>
              </a:extLst>
            </p:cNvPr>
            <p:cNvSpPr txBox="1"/>
            <p:nvPr/>
          </p:nvSpPr>
          <p:spPr>
            <a:xfrm>
              <a:off x="6626226" y="3562628"/>
              <a:ext cx="3243610" cy="615553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90000"/>
                </a:lnSpc>
                <a:spcBef>
                  <a:spcPts val="894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2456815" algn="l"/>
                </a:tabLst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lwyPPT-ExtraBold"/>
                  <a:ea typeface="+mn-ea"/>
                  <a:cs typeface="Arial" panose="020B0604020202020204" pitchFamily="34" charset="0"/>
                </a:rPr>
                <a:t>REST &amp; MANAGE STRESS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97EF4470-0BB3-4FCF-E05F-B3F2D079F574}"/>
              </a:ext>
            </a:extLst>
          </p:cNvPr>
          <p:cNvGrpSpPr/>
          <p:nvPr/>
        </p:nvGrpSpPr>
        <p:grpSpPr>
          <a:xfrm>
            <a:off x="7486946" y="3894785"/>
            <a:ext cx="3978124" cy="649351"/>
            <a:chOff x="6169183" y="4355867"/>
            <a:chExt cx="4593560" cy="749808"/>
          </a:xfrm>
        </p:grpSpPr>
        <p:pic>
          <p:nvPicPr>
            <p:cNvPr id="18" name="Graphic 17">
              <a:extLst>
                <a:ext uri="{FF2B5EF4-FFF2-40B4-BE49-F238E27FC236}">
                  <a16:creationId xmlns:a16="http://schemas.microsoft.com/office/drawing/2014/main" id="{3C8990D9-E94A-1E6F-5E31-702AAA1FC2A4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rcRect/>
            <a:stretch/>
          </p:blipFill>
          <p:spPr>
            <a:xfrm>
              <a:off x="6169183" y="4355867"/>
              <a:ext cx="4593560" cy="749808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DF42716-650E-44D4-E875-7FA26DD4D4FF}"/>
                </a:ext>
              </a:extLst>
            </p:cNvPr>
            <p:cNvSpPr txBox="1"/>
            <p:nvPr/>
          </p:nvSpPr>
          <p:spPr>
            <a:xfrm>
              <a:off x="6490322" y="4422995"/>
              <a:ext cx="3379513" cy="615553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90000"/>
                </a:lnSpc>
                <a:spcBef>
                  <a:spcPts val="894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2456815" algn="l"/>
                </a:tabLst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lwyPPT-ExtraBold"/>
                  <a:ea typeface="+mn-ea"/>
                  <a:cs typeface="Arial" panose="020B0604020202020204" pitchFamily="34" charset="0"/>
                </a:rPr>
                <a:t>MOVEMENT &amp; METABOLISM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6D69B551-8534-D921-0450-9CA5B21716AA}"/>
              </a:ext>
            </a:extLst>
          </p:cNvPr>
          <p:cNvGrpSpPr/>
          <p:nvPr/>
        </p:nvGrpSpPr>
        <p:grpSpPr>
          <a:xfrm>
            <a:off x="10781306" y="1010049"/>
            <a:ext cx="556564" cy="2906438"/>
            <a:chOff x="10078979" y="452748"/>
            <a:chExt cx="556564" cy="2906438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E048E5D-1CAA-2B76-123C-E580BB2BA791}"/>
                </a:ext>
              </a:extLst>
            </p:cNvPr>
            <p:cNvSpPr/>
            <p:nvPr/>
          </p:nvSpPr>
          <p:spPr>
            <a:xfrm>
              <a:off x="10220579" y="2299900"/>
              <a:ext cx="274320" cy="1059286"/>
            </a:xfrm>
            <a:prstGeom prst="rect">
              <a:avLst/>
            </a:prstGeom>
            <a:solidFill>
              <a:srgbClr val="D0D2D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lwyPPT-Regular"/>
                <a:ea typeface="+mn-ea"/>
                <a:cs typeface="+mn-cs"/>
              </a:endParaRPr>
            </a:p>
          </p:txBody>
        </p:sp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90699D75-3385-464B-65ED-D0D6130E1DE1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rcRect/>
            <a:stretch/>
          </p:blipFill>
          <p:spPr>
            <a:xfrm>
              <a:off x="10078979" y="452748"/>
              <a:ext cx="556564" cy="1935517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5339A8B1-76A3-499A-1721-005EDD4A34E7}"/>
              </a:ext>
            </a:extLst>
          </p:cNvPr>
          <p:cNvGrpSpPr/>
          <p:nvPr/>
        </p:nvGrpSpPr>
        <p:grpSpPr>
          <a:xfrm>
            <a:off x="618714" y="4730464"/>
            <a:ext cx="10846355" cy="1235580"/>
            <a:chOff x="4180664" y="5216236"/>
            <a:chExt cx="6582078" cy="749808"/>
          </a:xfrm>
        </p:grpSpPr>
        <p:pic>
          <p:nvPicPr>
            <p:cNvPr id="28" name="Graphic 27">
              <a:extLst>
                <a:ext uri="{FF2B5EF4-FFF2-40B4-BE49-F238E27FC236}">
                  <a16:creationId xmlns:a16="http://schemas.microsoft.com/office/drawing/2014/main" id="{46DED7A4-640F-03E8-F30F-495EEA08F3BA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rcRect/>
            <a:stretch/>
          </p:blipFill>
          <p:spPr>
            <a:xfrm>
              <a:off x="4180664" y="5216236"/>
              <a:ext cx="4901376" cy="749808"/>
            </a:xfrm>
            <a:prstGeom prst="rect">
              <a:avLst/>
            </a:prstGeom>
          </p:spPr>
        </p:pic>
        <p:pic>
          <p:nvPicPr>
            <p:cNvPr id="21" name="Graphic 20">
              <a:extLst>
                <a:ext uri="{FF2B5EF4-FFF2-40B4-BE49-F238E27FC236}">
                  <a16:creationId xmlns:a16="http://schemas.microsoft.com/office/drawing/2014/main" id="{416099D5-252A-EDFE-67EE-46539DDDE619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rcRect/>
            <a:stretch/>
          </p:blipFill>
          <p:spPr>
            <a:xfrm>
              <a:off x="5861366" y="5216236"/>
              <a:ext cx="4901376" cy="749808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440CD62-F858-8E66-C922-AA7546FAD4F9}"/>
                </a:ext>
              </a:extLst>
            </p:cNvPr>
            <p:cNvSpPr txBox="1"/>
            <p:nvPr/>
          </p:nvSpPr>
          <p:spPr>
            <a:xfrm>
              <a:off x="6134100" y="5283364"/>
              <a:ext cx="3735735" cy="615553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ts val="1960"/>
                </a:lnSpc>
                <a:spcBef>
                  <a:spcPts val="894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2456815" algn="l"/>
                </a:tabLst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lwyPPT-ExtraBold"/>
                  <a:ea typeface="+mn-ea"/>
                  <a:cs typeface="Arial" panose="020B0604020202020204" pitchFamily="34" charset="0"/>
                </a:rPr>
                <a:t>NUTRITION &amp; DIGESTION</a:t>
              </a:r>
            </a:p>
          </p:txBody>
        </p:sp>
      </p:grpSp>
      <p:pic>
        <p:nvPicPr>
          <p:cNvPr id="23" name="Graphic 22">
            <a:extLst>
              <a:ext uri="{FF2B5EF4-FFF2-40B4-BE49-F238E27FC236}">
                <a16:creationId xmlns:a16="http://schemas.microsoft.com/office/drawing/2014/main" id="{D5813C6D-C81A-D2E8-89B9-CD31CFC2A677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/>
        </p:blipFill>
        <p:spPr>
          <a:xfrm>
            <a:off x="10780101" y="2574503"/>
            <a:ext cx="557770" cy="3205213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D6237F9-6ED2-206C-4B53-33DF61D4EABC}"/>
              </a:ext>
            </a:extLst>
          </p:cNvPr>
          <p:cNvSpPr txBox="1"/>
          <p:nvPr/>
        </p:nvSpPr>
        <p:spPr>
          <a:xfrm rot="16200000">
            <a:off x="10329599" y="1645762"/>
            <a:ext cx="1458774" cy="263356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960"/>
              </a:lnSpc>
              <a:spcBef>
                <a:spcPts val="894"/>
              </a:spcBef>
              <a:spcAft>
                <a:spcPts val="0"/>
              </a:spcAft>
              <a:buClrTx/>
              <a:buSzTx/>
              <a:buFontTx/>
              <a:buNone/>
              <a:tabLst>
                <a:tab pos="2456815" algn="l"/>
              </a:tabLst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lwyPPT" pitchFamily="2" charset="77"/>
                <a:ea typeface="+mn-ea"/>
                <a:cs typeface="Arial" panose="020B0604020202020204" pitchFamily="34" charset="0"/>
              </a:rPr>
              <a:t>HEALTHCARE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335C9B6-7E16-78BD-89C8-670480185BD9}"/>
              </a:ext>
            </a:extLst>
          </p:cNvPr>
          <p:cNvSpPr txBox="1"/>
          <p:nvPr/>
        </p:nvSpPr>
        <p:spPr>
          <a:xfrm rot="16200000">
            <a:off x="10329599" y="3706337"/>
            <a:ext cx="1458774" cy="263356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960"/>
              </a:lnSpc>
              <a:spcBef>
                <a:spcPts val="894"/>
              </a:spcBef>
              <a:spcAft>
                <a:spcPts val="0"/>
              </a:spcAft>
              <a:buClrTx/>
              <a:buSzTx/>
              <a:buFontTx/>
              <a:buNone/>
              <a:tabLst>
                <a:tab pos="2456815" algn="l"/>
              </a:tabLst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lwyPPT" pitchFamily="2" charset="77"/>
                <a:ea typeface="+mn-ea"/>
                <a:cs typeface="Arial" panose="020B0604020202020204" pitchFamily="34" charset="0"/>
              </a:rPr>
              <a:t>LIFESTYLE</a:t>
            </a:r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8BF9D2D-2BD8-E5B4-738A-832E4ACFEC60}"/>
              </a:ext>
            </a:extLst>
          </p:cNvPr>
          <p:cNvSpPr txBox="1">
            <a:spLocks/>
          </p:cNvSpPr>
          <p:nvPr/>
        </p:nvSpPr>
        <p:spPr>
          <a:xfrm>
            <a:off x="721765" y="914399"/>
            <a:ext cx="4171014" cy="1994392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RlwyPPT ExtBd" pitchFamily="2" charset="77"/>
                <a:ea typeface="+mj-ea"/>
                <a:cs typeface="+mj-cs"/>
              </a:rPr>
              <a:t>Foundational </a:t>
            </a:r>
            <a:br>
              <a: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RlwyPPT ExtBd" pitchFamily="2" charset="77"/>
                <a:ea typeface="+mj-ea"/>
                <a:cs typeface="+mj-cs"/>
              </a:rPr>
            </a:br>
            <a:r>
              <a: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RlwyPPT ExtBd" pitchFamily="2" charset="77"/>
                <a:ea typeface="+mj-ea"/>
                <a:cs typeface="+mj-cs"/>
              </a:rPr>
              <a:t>Wellness </a:t>
            </a:r>
            <a:br>
              <a: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RlwyPPT ExtBd" pitchFamily="2" charset="77"/>
                <a:ea typeface="+mj-ea"/>
                <a:cs typeface="+mj-cs"/>
              </a:rPr>
            </a:br>
            <a:r>
              <a:rPr kumimoji="0" lang="en-US" sz="4800" b="0" i="1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RlwyPPT ExtBd" pitchFamily="2" charset="77"/>
                <a:ea typeface="+mj-ea"/>
                <a:cs typeface="+mj-cs"/>
              </a:rPr>
              <a:t>with</a:t>
            </a:r>
            <a:r>
              <a: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RlwyPPT ExtBd" pitchFamily="2" charset="77"/>
                <a:ea typeface="+mj-ea"/>
                <a:cs typeface="+mj-cs"/>
              </a:rPr>
              <a:t> </a:t>
            </a:r>
            <a:r>
              <a:rPr kumimoji="0" lang="en-US" sz="4800" b="0" i="0" u="none" strike="noStrike" kern="1200" cap="none" spc="0" normalizeH="0" baseline="0" noProof="0" err="1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RlwyPPT ExtBd" pitchFamily="2" charset="77"/>
                <a:ea typeface="+mj-ea"/>
                <a:cs typeface="+mj-cs"/>
              </a:rPr>
              <a:t>dōTERRA</a:t>
            </a:r>
            <a:endParaRPr kumimoji="0" lang="en-US" sz="480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RlwyPPT ExtBd" pitchFamily="2" charset="77"/>
              <a:ea typeface="+mj-ea"/>
              <a:cs typeface="+mj-cs"/>
            </a:endParaRPr>
          </a:p>
        </p:txBody>
      </p:sp>
      <p:sp>
        <p:nvSpPr>
          <p:cNvPr id="27" name="Sanctuary Primary">
            <a:extLst>
              <a:ext uri="{FF2B5EF4-FFF2-40B4-BE49-F238E27FC236}">
                <a16:creationId xmlns:a16="http://schemas.microsoft.com/office/drawing/2014/main" id="{CBE0F0EF-D557-5934-4241-3F6231EEFD79}"/>
              </a:ext>
            </a:extLst>
          </p:cNvPr>
          <p:cNvSpPr/>
          <p:nvPr/>
        </p:nvSpPr>
        <p:spPr>
          <a:xfrm>
            <a:off x="721765" y="3031325"/>
            <a:ext cx="351475" cy="84777"/>
          </a:xfrm>
          <a:custGeom>
            <a:avLst/>
            <a:gdLst>
              <a:gd name="connsiteX0" fmla="*/ 4990148 w 5313513"/>
              <a:gd name="connsiteY0" fmla="*/ 0 h 1281637"/>
              <a:gd name="connsiteX1" fmla="*/ 320993 w 5313513"/>
              <a:gd name="connsiteY1" fmla="*/ 0 h 1281637"/>
              <a:gd name="connsiteX2" fmla="*/ 0 w 5313513"/>
              <a:gd name="connsiteY2" fmla="*/ 641766 h 1281637"/>
              <a:gd name="connsiteX3" fmla="*/ 320993 w 5313513"/>
              <a:gd name="connsiteY3" fmla="*/ 1281631 h 1281637"/>
              <a:gd name="connsiteX4" fmla="*/ 4990148 w 5313513"/>
              <a:gd name="connsiteY4" fmla="*/ 1281631 h 1281637"/>
              <a:gd name="connsiteX5" fmla="*/ 5313045 w 5313513"/>
              <a:gd name="connsiteY5" fmla="*/ 641766 h 1281637"/>
              <a:gd name="connsiteX6" fmla="*/ 4990148 w 5313513"/>
              <a:gd name="connsiteY6" fmla="*/ 0 h 1281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313513" h="1281637">
                <a:moveTo>
                  <a:pt x="4990148" y="0"/>
                </a:moveTo>
                <a:lnTo>
                  <a:pt x="320993" y="0"/>
                </a:lnTo>
                <a:cubicBezTo>
                  <a:pt x="0" y="0"/>
                  <a:pt x="0" y="443057"/>
                  <a:pt x="0" y="641766"/>
                </a:cubicBezTo>
                <a:cubicBezTo>
                  <a:pt x="1905" y="827166"/>
                  <a:pt x="0" y="1283533"/>
                  <a:pt x="320993" y="1281631"/>
                </a:cubicBezTo>
                <a:lnTo>
                  <a:pt x="4990148" y="1281631"/>
                </a:lnTo>
                <a:cubicBezTo>
                  <a:pt x="5315903" y="1283533"/>
                  <a:pt x="5312093" y="828116"/>
                  <a:pt x="5313045" y="641766"/>
                </a:cubicBezTo>
                <a:cubicBezTo>
                  <a:pt x="5315903" y="443057"/>
                  <a:pt x="5315903" y="0"/>
                  <a:pt x="4990148" y="0"/>
                </a:cubicBezTo>
                <a:close/>
              </a:path>
            </a:pathLst>
          </a:custGeom>
          <a:solidFill>
            <a:srgbClr val="7C8033"/>
          </a:solidFill>
          <a:ln w="9525" cap="flat">
            <a:noFill/>
            <a:prstDash val="solid"/>
            <a:miter/>
          </a:ln>
          <a:effectLst/>
        </p:spPr>
        <p:txBody>
          <a:bodyPr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3B462"/>
              </a:solidFill>
              <a:effectLst/>
              <a:uLnTx/>
              <a:uFillTx/>
              <a:latin typeface="RlwyPPT Med" pitchFamily="2" charset="77"/>
              <a:ea typeface="+mn-ea"/>
              <a:cs typeface="+mn-cs"/>
            </a:endParaRP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5EA3B6F1-9777-B50D-2838-B838FD99CFC9}"/>
              </a:ext>
            </a:extLst>
          </p:cNvPr>
          <p:cNvGrpSpPr/>
          <p:nvPr/>
        </p:nvGrpSpPr>
        <p:grpSpPr>
          <a:xfrm>
            <a:off x="1215614" y="4273686"/>
            <a:ext cx="5507915" cy="2149136"/>
            <a:chOff x="1215614" y="4273686"/>
            <a:chExt cx="5507915" cy="2149136"/>
          </a:xfrm>
        </p:grpSpPr>
        <p:sp>
          <p:nvSpPr>
            <p:cNvPr id="31" name="Rounded Rectangle 30">
              <a:extLst>
                <a:ext uri="{FF2B5EF4-FFF2-40B4-BE49-F238E27FC236}">
                  <a16:creationId xmlns:a16="http://schemas.microsoft.com/office/drawing/2014/main" id="{26036A65-70A9-015F-20EB-26462A7F6B73}"/>
                </a:ext>
              </a:extLst>
            </p:cNvPr>
            <p:cNvSpPr/>
            <p:nvPr/>
          </p:nvSpPr>
          <p:spPr>
            <a:xfrm>
              <a:off x="1215614" y="4273686"/>
              <a:ext cx="5507915" cy="2149136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3B864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lwyPPT-Regular"/>
                <a:ea typeface="+mn-ea"/>
                <a:cs typeface="+mn-cs"/>
              </a:endParaRPr>
            </a:p>
          </p:txBody>
        </p: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7CDF4AE1-FEB9-CEEA-2938-B4B02E1303B2}"/>
                </a:ext>
              </a:extLst>
            </p:cNvPr>
            <p:cNvGrpSpPr/>
            <p:nvPr/>
          </p:nvGrpSpPr>
          <p:grpSpPr>
            <a:xfrm>
              <a:off x="1638793" y="4387401"/>
              <a:ext cx="4595297" cy="1850301"/>
              <a:chOff x="1666045" y="4471505"/>
              <a:chExt cx="4177543" cy="1682092"/>
            </a:xfrm>
          </p:grpSpPr>
          <p:pic>
            <p:nvPicPr>
              <p:cNvPr id="33" name="Picture 32" descr="A group of bottles and a box&#10;&#10;Description automatically generated">
                <a:extLst>
                  <a:ext uri="{FF2B5EF4-FFF2-40B4-BE49-F238E27FC236}">
                    <a16:creationId xmlns:a16="http://schemas.microsoft.com/office/drawing/2014/main" id="{FA807E43-2E06-D4DE-6D16-A7E424644D5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1" cstate="screen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1666045" y="4471505"/>
                <a:ext cx="2859906" cy="1682092"/>
              </a:xfrm>
              <a:prstGeom prst="rect">
                <a:avLst/>
              </a:prstGeom>
            </p:spPr>
          </p:pic>
          <p:pic>
            <p:nvPicPr>
              <p:cNvPr id="35" name="Picture 34">
                <a:extLst>
                  <a:ext uri="{FF2B5EF4-FFF2-40B4-BE49-F238E27FC236}">
                    <a16:creationId xmlns:a16="http://schemas.microsoft.com/office/drawing/2014/main" id="{CE26B9F2-DA0C-97A5-094B-C2976F39666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4448833" y="4766116"/>
                <a:ext cx="627611" cy="1250099"/>
              </a:xfrm>
              <a:prstGeom prst="rect">
                <a:avLst/>
              </a:prstGeom>
            </p:spPr>
          </p:pic>
          <p:pic>
            <p:nvPicPr>
              <p:cNvPr id="36" name="Picture 35">
                <a:extLst>
                  <a:ext uri="{FF2B5EF4-FFF2-40B4-BE49-F238E27FC236}">
                    <a16:creationId xmlns:a16="http://schemas.microsoft.com/office/drawing/2014/main" id="{24ADF199-F259-1FF6-B4AE-5AD38022C36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208156" y="4766116"/>
                <a:ext cx="635432" cy="1250099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181677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5BF61"/>
            </a:gs>
            <a:gs pos="100000">
              <a:srgbClr val="7C8033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E7F7BCC-A4D4-5F6A-4BCA-7AB23BF0C3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>
            <a:extLst>
              <a:ext uri="{FF2B5EF4-FFF2-40B4-BE49-F238E27FC236}">
                <a16:creationId xmlns:a16="http://schemas.microsoft.com/office/drawing/2014/main" id="{F5325B06-FF27-FCBF-7B00-6F505AA2B3F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07697" y="2748540"/>
            <a:ext cx="5308654" cy="4408469"/>
          </a:xfrm>
          <a:prstGeom prst="rect">
            <a:avLst/>
          </a:prstGeom>
        </p:spPr>
      </p:pic>
      <p:pic>
        <p:nvPicPr>
          <p:cNvPr id="39" name="Picture 38" descr="A group of fruits and vegetables&#10;&#10;Description automatically generated">
            <a:extLst>
              <a:ext uri="{FF2B5EF4-FFF2-40B4-BE49-F238E27FC236}">
                <a16:creationId xmlns:a16="http://schemas.microsoft.com/office/drawing/2014/main" id="{B7446062-F73C-9D8A-CCAF-F83CF87D753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490" y="-31280"/>
            <a:ext cx="12219489" cy="7169561"/>
          </a:xfrm>
          <a:prstGeom prst="rect">
            <a:avLst/>
          </a:prstGeom>
        </p:spPr>
      </p:pic>
      <p:sp>
        <p:nvSpPr>
          <p:cNvPr id="42" name="Rectangle 41">
            <a:extLst>
              <a:ext uri="{FF2B5EF4-FFF2-40B4-BE49-F238E27FC236}">
                <a16:creationId xmlns:a16="http://schemas.microsoft.com/office/drawing/2014/main" id="{A2EA37E8-6FC1-DB95-BF69-868BF34178BB}"/>
              </a:ext>
            </a:extLst>
          </p:cNvPr>
          <p:cNvSpPr/>
          <p:nvPr/>
        </p:nvSpPr>
        <p:spPr>
          <a:xfrm>
            <a:off x="-255494" y="-31280"/>
            <a:ext cx="12573000" cy="7169561"/>
          </a:xfrm>
          <a:prstGeom prst="rect">
            <a:avLst/>
          </a:prstGeom>
          <a:gradFill flip="none" rotWithShape="1">
            <a:gsLst>
              <a:gs pos="43000">
                <a:srgbClr val="000000">
                  <a:alpha val="0"/>
                </a:srgbClr>
              </a:gs>
              <a:gs pos="100000">
                <a:srgbClr val="000000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lwyPPT-Regular"/>
              <a:ea typeface="+mn-ea"/>
              <a:cs typeface="+mn-cs"/>
            </a:endParaRP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F3E0A7A7-9503-B0F0-77F5-F484D9209A4F}"/>
              </a:ext>
            </a:extLst>
          </p:cNvPr>
          <p:cNvGrpSpPr/>
          <p:nvPr/>
        </p:nvGrpSpPr>
        <p:grpSpPr>
          <a:xfrm>
            <a:off x="914400" y="6242653"/>
            <a:ext cx="3900791" cy="415547"/>
            <a:chOff x="164385" y="7158678"/>
            <a:chExt cx="3900791" cy="415547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44A3E078-27F3-0546-B39E-3C9CB3031B46}"/>
                </a:ext>
              </a:extLst>
            </p:cNvPr>
            <p:cNvSpPr txBox="1"/>
            <p:nvPr/>
          </p:nvSpPr>
          <p:spPr>
            <a:xfrm>
              <a:off x="247416" y="7158678"/>
              <a:ext cx="65" cy="107722"/>
            </a:xfrm>
            <a:prstGeom prst="rect">
              <a:avLst/>
            </a:prstGeom>
            <a:noFill/>
          </p:spPr>
          <p:txBody>
            <a:bodyPr wrap="none" lIns="0" tIns="0" rIns="0" bIns="0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 panose="020F0502020204030204" pitchFamily="34" charset="0"/>
                <a:cs typeface="Calibri"/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703D23A2-E2D3-3BC5-90A1-DE43838193F4}"/>
                </a:ext>
              </a:extLst>
            </p:cNvPr>
            <p:cNvSpPr txBox="1"/>
            <p:nvPr/>
          </p:nvSpPr>
          <p:spPr>
            <a:xfrm>
              <a:off x="164385" y="7299905"/>
              <a:ext cx="3900791" cy="274320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none" lIns="91440" tIns="91440" rIns="91440" bIns="91440" rtlCol="0" anchor="ctr" anchorCtr="0">
              <a:noAutofit/>
            </a:bodyPr>
            <a:lstStyle/>
            <a:p>
              <a:pPr marL="36576" marR="0" lvl="0" indent="-36576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lwyPPT" pitchFamily="2" charset="77"/>
                  <a:ea typeface="+mn-ea"/>
                  <a:cs typeface="Arial" panose="020B0604020202020204" pitchFamily="34" charset="0"/>
                </a:rPr>
                <a:t>*These statements have not been evaluated by the Food and Drug Administration.</a:t>
              </a:r>
              <a:br>
                <a:rPr kumimoji="0" lang="en-US" sz="7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lwyPPT" pitchFamily="2" charset="77"/>
                  <a:ea typeface="+mn-ea"/>
                  <a:cs typeface="Arial" panose="020B0604020202020204" pitchFamily="34" charset="0"/>
                </a:rPr>
              </a:br>
              <a:r>
                <a:rPr kumimoji="0" lang="en-US" sz="7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lwyPPT" pitchFamily="2" charset="77"/>
                  <a:ea typeface="+mn-ea"/>
                  <a:cs typeface="Arial" panose="020B0604020202020204" pitchFamily="34" charset="0"/>
                </a:rPr>
                <a:t>These products are not intended to diagnose, treat, cure, or prevent any disease.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89BF1BE0-8774-86F7-E357-AA195CC02C2B}"/>
              </a:ext>
            </a:extLst>
          </p:cNvPr>
          <p:cNvGrpSpPr/>
          <p:nvPr/>
        </p:nvGrpSpPr>
        <p:grpSpPr>
          <a:xfrm>
            <a:off x="580593" y="3810476"/>
            <a:ext cx="2569658" cy="1719365"/>
            <a:chOff x="6218681" y="427374"/>
            <a:chExt cx="2569658" cy="1719365"/>
          </a:xfrm>
        </p:grpSpPr>
        <p:pic>
          <p:nvPicPr>
            <p:cNvPr id="47" name="Graphic 46">
              <a:extLst>
                <a:ext uri="{FF2B5EF4-FFF2-40B4-BE49-F238E27FC236}">
                  <a16:creationId xmlns:a16="http://schemas.microsoft.com/office/drawing/2014/main" id="{B0446B7B-3320-523C-CB9C-370837008CC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997450" y="427374"/>
              <a:ext cx="1012120" cy="927776"/>
            </a:xfrm>
            <a:prstGeom prst="rect">
              <a:avLst/>
            </a:prstGeom>
            <a:effectLst>
              <a:outerShdw blurRad="152400" dist="76200" dir="2700000" algn="tl" rotWithShape="0">
                <a:prstClr val="black">
                  <a:alpha val="20000"/>
                </a:prstClr>
              </a:outerShdw>
            </a:effectLst>
          </p:spPr>
        </p:pic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A36CA000-5D4F-1FEF-6E7D-E8AB8A820FD9}"/>
                </a:ext>
              </a:extLst>
            </p:cNvPr>
            <p:cNvSpPr txBox="1"/>
            <p:nvPr/>
          </p:nvSpPr>
          <p:spPr>
            <a:xfrm>
              <a:off x="6545716" y="1440117"/>
              <a:ext cx="1915589" cy="307777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>
                  <a:ln/>
                  <a:solidFill>
                    <a:srgbClr val="FFFFFF"/>
                  </a:solidFill>
                  <a:effectLst>
                    <a:outerShdw blurRad="152400" dist="76200" dir="2700000" algn="tl" rotWithShape="0">
                      <a:prstClr val="black">
                        <a:alpha val="20000"/>
                      </a:prstClr>
                    </a:outerShdw>
                  </a:effectLst>
                  <a:uLnTx/>
                  <a:uFillTx/>
                  <a:latin typeface="RlwyPPT-ExtraBold"/>
                  <a:ea typeface="+mn-ea"/>
                  <a:cs typeface="Arial"/>
                  <a:sym typeface="Arial"/>
                  <a:rtl val="0"/>
                </a:rPr>
                <a:t>Nutrition Blend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B331B6D6-E975-FE93-6D80-EF55E11E1BB4}"/>
                </a:ext>
              </a:extLst>
            </p:cNvPr>
            <p:cNvSpPr txBox="1"/>
            <p:nvPr/>
          </p:nvSpPr>
          <p:spPr>
            <a:xfrm>
              <a:off x="6218681" y="1777407"/>
              <a:ext cx="2569658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>
                  <a:ln/>
                  <a:solidFill>
                    <a:srgbClr val="FFFFFF"/>
                  </a:solidFill>
                  <a:effectLst>
                    <a:outerShdw blurRad="152400" dist="76200" dir="2700000" algn="tl" rotWithShape="0">
                      <a:prstClr val="black">
                        <a:alpha val="20000"/>
                      </a:prstClr>
                    </a:outerShdw>
                  </a:effectLst>
                  <a:uLnTx/>
                  <a:uFillTx/>
                  <a:latin typeface="RlwyPPT-Regular"/>
                  <a:ea typeface="+mn-ea"/>
                  <a:cs typeface="Arial"/>
                  <a:sym typeface="Arial"/>
                  <a:rtl val="0"/>
                </a:rPr>
                <a:t>Includes plant-derived vitamins, minerals, and essential cofactors.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5523CBB5-F79C-C3E3-CE6E-0CD40D70E722}"/>
              </a:ext>
            </a:extLst>
          </p:cNvPr>
          <p:cNvGrpSpPr/>
          <p:nvPr/>
        </p:nvGrpSpPr>
        <p:grpSpPr>
          <a:xfrm>
            <a:off x="1234694" y="1117278"/>
            <a:ext cx="2470008" cy="2060377"/>
            <a:chOff x="9041750" y="427374"/>
            <a:chExt cx="2470008" cy="2060377"/>
          </a:xfrm>
        </p:grpSpPr>
        <p:pic>
          <p:nvPicPr>
            <p:cNvPr id="51" name="Graphic 50">
              <a:extLst>
                <a:ext uri="{FF2B5EF4-FFF2-40B4-BE49-F238E27FC236}">
                  <a16:creationId xmlns:a16="http://schemas.microsoft.com/office/drawing/2014/main" id="{F4B3451E-E48B-F7F4-7780-201FA6230E5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9790777" y="427374"/>
              <a:ext cx="971955" cy="927776"/>
            </a:xfrm>
            <a:prstGeom prst="rect">
              <a:avLst/>
            </a:prstGeom>
            <a:effectLst>
              <a:outerShdw blurRad="152400" dist="76200" dir="2700000" algn="tl" rotWithShape="0">
                <a:prstClr val="black">
                  <a:alpha val="20000"/>
                </a:prstClr>
              </a:outerShdw>
            </a:effectLst>
          </p:spPr>
        </p:pic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1DC26FF5-F3BC-44C3-D29A-08C1F05222B2}"/>
                </a:ext>
              </a:extLst>
            </p:cNvPr>
            <p:cNvSpPr txBox="1"/>
            <p:nvPr/>
          </p:nvSpPr>
          <p:spPr>
            <a:xfrm>
              <a:off x="9372661" y="1440117"/>
              <a:ext cx="1808187" cy="615553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>
                  <a:ln/>
                  <a:solidFill>
                    <a:srgbClr val="FFFFFF"/>
                  </a:solidFill>
                  <a:effectLst>
                    <a:outerShdw blurRad="152400" dist="76200" dir="2700000" algn="tl" rotWithShape="0">
                      <a:prstClr val="black">
                        <a:alpha val="20000"/>
                      </a:prstClr>
                    </a:outerShdw>
                  </a:effectLst>
                  <a:uLnTx/>
                  <a:uFillTx/>
                  <a:latin typeface="RlwyPPT-ExtraBold"/>
                  <a:ea typeface="+mn-ea"/>
                  <a:cs typeface="Arial"/>
                  <a:sym typeface="Arial"/>
                  <a:rtl val="0"/>
                </a:rPr>
                <a:t>Cellular </a:t>
              </a:r>
              <a:br>
                <a:rPr kumimoji="0" lang="en-US" sz="2000" b="1" i="0" u="none" strike="noStrike" kern="1200" cap="none" spc="0" normalizeH="0" baseline="0" noProof="0">
                  <a:ln/>
                  <a:solidFill>
                    <a:srgbClr val="FFFFFF"/>
                  </a:solidFill>
                  <a:effectLst>
                    <a:outerShdw blurRad="152400" dist="76200" dir="2700000" algn="tl" rotWithShape="0">
                      <a:prstClr val="black">
                        <a:alpha val="20000"/>
                      </a:prstClr>
                    </a:outerShdw>
                  </a:effectLst>
                  <a:uLnTx/>
                  <a:uFillTx/>
                  <a:latin typeface="RlwyPPT-ExtraBold"/>
                  <a:ea typeface="+mn-ea"/>
                  <a:cs typeface="Arial"/>
                  <a:sym typeface="Arial"/>
                  <a:rtl val="0"/>
                </a:rPr>
              </a:br>
              <a:r>
                <a:rPr kumimoji="0" lang="en-US" sz="2000" b="1" i="0" u="none" strike="noStrike" kern="1200" cap="none" spc="0" normalizeH="0" baseline="0" noProof="0">
                  <a:ln/>
                  <a:solidFill>
                    <a:srgbClr val="FFFFFF"/>
                  </a:solidFill>
                  <a:effectLst>
                    <a:outerShdw blurRad="152400" dist="76200" dir="2700000" algn="tl" rotWithShape="0">
                      <a:prstClr val="black">
                        <a:alpha val="20000"/>
                      </a:prstClr>
                    </a:outerShdw>
                  </a:effectLst>
                  <a:uLnTx/>
                  <a:uFillTx/>
                  <a:latin typeface="RlwyPPT-ExtraBold"/>
                  <a:ea typeface="+mn-ea"/>
                  <a:cs typeface="Arial"/>
                  <a:sym typeface="Arial"/>
                  <a:rtl val="0"/>
                </a:rPr>
                <a:t>Support Blend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B5009F54-E669-6943-8B26-CD3936F704CB}"/>
                </a:ext>
              </a:extLst>
            </p:cNvPr>
            <p:cNvSpPr txBox="1"/>
            <p:nvPr/>
          </p:nvSpPr>
          <p:spPr>
            <a:xfrm>
              <a:off x="9041750" y="2118419"/>
              <a:ext cx="2470008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>
                  <a:ln/>
                  <a:solidFill>
                    <a:srgbClr val="FFFFFF"/>
                  </a:solidFill>
                  <a:effectLst>
                    <a:outerShdw blurRad="152400" dist="76200" dir="2700000" algn="tl" rotWithShape="0">
                      <a:prstClr val="black">
                        <a:alpha val="20000"/>
                      </a:prstClr>
                    </a:outerShdw>
                  </a:effectLst>
                  <a:uLnTx/>
                  <a:uFillTx/>
                  <a:latin typeface="RlwyPPT-Regular"/>
                  <a:ea typeface="+mn-ea"/>
                  <a:cs typeface="Arial"/>
                  <a:sym typeface="Arial"/>
                  <a:rtl val="0"/>
                </a:rPr>
                <a:t>Supports cellular health </a:t>
              </a:r>
              <a:br>
                <a:rPr kumimoji="0" lang="en-US" sz="1200" b="1" i="0" u="none" strike="noStrike" kern="1200" cap="none" spc="0" normalizeH="0" baseline="0" noProof="0">
                  <a:ln/>
                  <a:solidFill>
                    <a:srgbClr val="FFFFFF"/>
                  </a:solidFill>
                  <a:effectLst>
                    <a:outerShdw blurRad="152400" dist="76200" dir="2700000" algn="tl" rotWithShape="0">
                      <a:prstClr val="black">
                        <a:alpha val="20000"/>
                      </a:prstClr>
                    </a:outerShdw>
                  </a:effectLst>
                  <a:uLnTx/>
                  <a:uFillTx/>
                  <a:latin typeface="RlwyPPT-Regular"/>
                  <a:ea typeface="+mn-ea"/>
                  <a:cs typeface="Arial"/>
                  <a:sym typeface="Arial"/>
                  <a:rtl val="0"/>
                </a:rPr>
              </a:br>
              <a:r>
                <a:rPr kumimoji="0" lang="en-US" sz="1200" b="1" i="0" u="none" strike="noStrike" kern="1200" cap="none" spc="0" normalizeH="0" baseline="0" noProof="0">
                  <a:ln/>
                  <a:solidFill>
                    <a:srgbClr val="FFFFFF"/>
                  </a:solidFill>
                  <a:effectLst>
                    <a:outerShdw blurRad="152400" dist="76200" dir="2700000" algn="tl" rotWithShape="0">
                      <a:prstClr val="black">
                        <a:alpha val="20000"/>
                      </a:prstClr>
                    </a:outerShdw>
                  </a:effectLst>
                  <a:uLnTx/>
                  <a:uFillTx/>
                  <a:latin typeface="RlwyPPT-Regular"/>
                  <a:ea typeface="+mn-ea"/>
                  <a:cs typeface="Arial"/>
                  <a:sym typeface="Arial"/>
                  <a:rtl val="0"/>
                </a:rPr>
                <a:t>and antioxidant defenses.*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882AC893-C164-4372-2E9B-9564FA8FBB2B}"/>
              </a:ext>
            </a:extLst>
          </p:cNvPr>
          <p:cNvGrpSpPr/>
          <p:nvPr/>
        </p:nvGrpSpPr>
        <p:grpSpPr>
          <a:xfrm>
            <a:off x="4395594" y="376595"/>
            <a:ext cx="3762886" cy="1904031"/>
            <a:chOff x="8663921" y="3092753"/>
            <a:chExt cx="3762886" cy="1904031"/>
          </a:xfrm>
        </p:grpSpPr>
        <p:pic>
          <p:nvPicPr>
            <p:cNvPr id="55" name="Graphic 54">
              <a:extLst>
                <a:ext uri="{FF2B5EF4-FFF2-40B4-BE49-F238E27FC236}">
                  <a16:creationId xmlns:a16="http://schemas.microsoft.com/office/drawing/2014/main" id="{DD80CD32-8499-D89E-FEF4-254DC837F58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10081476" y="3092753"/>
              <a:ext cx="927776" cy="927776"/>
            </a:xfrm>
            <a:prstGeom prst="rect">
              <a:avLst/>
            </a:prstGeom>
            <a:effectLst>
              <a:outerShdw blurRad="152400" dist="76200" dir="2700000" algn="tl" rotWithShape="0">
                <a:prstClr val="black">
                  <a:alpha val="20000"/>
                </a:prstClr>
              </a:outerShdw>
            </a:effectLst>
          </p:spPr>
        </p:pic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E91423CD-7875-1ACD-50D5-81BAAA544FDB}"/>
                </a:ext>
              </a:extLst>
            </p:cNvPr>
            <p:cNvSpPr txBox="1"/>
            <p:nvPr/>
          </p:nvSpPr>
          <p:spPr>
            <a:xfrm>
              <a:off x="9484176" y="4105496"/>
              <a:ext cx="2122376" cy="307777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>
                  <a:ln/>
                  <a:solidFill>
                    <a:srgbClr val="FFFFFF"/>
                  </a:solidFill>
                  <a:effectLst>
                    <a:outerShdw blurRad="152400" dist="76200" dir="2700000" algn="tl" rotWithShape="0">
                      <a:prstClr val="black">
                        <a:alpha val="20000"/>
                      </a:prstClr>
                    </a:outerShdw>
                  </a:effectLst>
                  <a:uLnTx/>
                  <a:uFillTx/>
                  <a:latin typeface="RlwyPPT-ExtraBold"/>
                  <a:ea typeface="+mn-ea"/>
                  <a:cs typeface="Arial"/>
                  <a:sym typeface="Arial"/>
                  <a:rtl val="0"/>
                </a:rPr>
                <a:t>Superfood Blend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08DBB3B7-B43A-3055-7B51-468231E99ECB}"/>
                </a:ext>
              </a:extLst>
            </p:cNvPr>
            <p:cNvSpPr txBox="1"/>
            <p:nvPr/>
          </p:nvSpPr>
          <p:spPr>
            <a:xfrm>
              <a:off x="8663921" y="4442786"/>
              <a:ext cx="3762886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>
                  <a:ln/>
                  <a:solidFill>
                    <a:srgbClr val="FFFFFF"/>
                  </a:solidFill>
                  <a:effectLst>
                    <a:outerShdw blurRad="152400" dist="76200" dir="2700000" algn="tl" rotWithShape="0">
                      <a:prstClr val="black">
                        <a:alpha val="20000"/>
                      </a:prstClr>
                    </a:outerShdw>
                  </a:effectLst>
                  <a:uLnTx/>
                  <a:uFillTx/>
                  <a:latin typeface="RlwyPPT-Regular"/>
                  <a:ea typeface="+mn-ea"/>
                  <a:cs typeface="Arial"/>
                  <a:sym typeface="Arial"/>
                  <a:rtl val="0"/>
                </a:rPr>
                <a:t>Promotes foundational health and vitality with phytonutrients, antioxidants, vitamins, minerals, and other nutrients.*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1AFED9F3-AC60-CF42-BF1F-A09B77F26437}"/>
              </a:ext>
            </a:extLst>
          </p:cNvPr>
          <p:cNvGrpSpPr/>
          <p:nvPr/>
        </p:nvGrpSpPr>
        <p:grpSpPr>
          <a:xfrm>
            <a:off x="8732236" y="1117278"/>
            <a:ext cx="2337178" cy="2234239"/>
            <a:chOff x="689766" y="438178"/>
            <a:chExt cx="2337178" cy="2234239"/>
          </a:xfrm>
        </p:grpSpPr>
        <p:pic>
          <p:nvPicPr>
            <p:cNvPr id="59" name="Graphic 58">
              <a:extLst>
                <a:ext uri="{FF2B5EF4-FFF2-40B4-BE49-F238E27FC236}">
                  <a16:creationId xmlns:a16="http://schemas.microsoft.com/office/drawing/2014/main" id="{AC150CAC-E0A8-FA75-E89F-8EAB02B4509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1440124" y="438178"/>
              <a:ext cx="836463" cy="906168"/>
            </a:xfrm>
            <a:prstGeom prst="rect">
              <a:avLst/>
            </a:prstGeom>
            <a:effectLst>
              <a:outerShdw blurRad="152400" dist="76200" dir="2700000" algn="tl" rotWithShape="0">
                <a:prstClr val="black">
                  <a:alpha val="20000"/>
                </a:prstClr>
              </a:outerShdw>
            </a:effectLst>
          </p:spPr>
        </p:pic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F1D54A2A-32D8-E6D0-65F0-DC6FEF1E3429}"/>
                </a:ext>
              </a:extLst>
            </p:cNvPr>
            <p:cNvSpPr txBox="1"/>
            <p:nvPr/>
          </p:nvSpPr>
          <p:spPr>
            <a:xfrm>
              <a:off x="689766" y="1440117"/>
              <a:ext cx="2337178" cy="615553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>
                  <a:ln/>
                  <a:solidFill>
                    <a:srgbClr val="FFFFFF"/>
                  </a:solidFill>
                  <a:effectLst>
                    <a:outerShdw blurRad="152400" dist="76200" dir="2700000" algn="tl" rotWithShape="0">
                      <a:prstClr val="black">
                        <a:alpha val="20000"/>
                      </a:prstClr>
                    </a:outerShdw>
                  </a:effectLst>
                  <a:uLnTx/>
                  <a:uFillTx/>
                  <a:latin typeface="RlwyPPT-ExtraBold"/>
                  <a:ea typeface="+mn-ea"/>
                  <a:cs typeface="Arial"/>
                  <a:sym typeface="Arial"/>
                  <a:rtl val="0"/>
                </a:rPr>
                <a:t>Biotransformation </a:t>
              </a:r>
              <a:br>
                <a:rPr kumimoji="0" lang="en-US" sz="2000" b="1" i="0" u="none" strike="noStrike" kern="1200" cap="none" spc="0" normalizeH="0" baseline="0" noProof="0">
                  <a:ln/>
                  <a:solidFill>
                    <a:srgbClr val="FFFFFF"/>
                  </a:solidFill>
                  <a:effectLst>
                    <a:outerShdw blurRad="152400" dist="76200" dir="2700000" algn="tl" rotWithShape="0">
                      <a:prstClr val="black">
                        <a:alpha val="20000"/>
                      </a:prstClr>
                    </a:outerShdw>
                  </a:effectLst>
                  <a:uLnTx/>
                  <a:uFillTx/>
                  <a:latin typeface="RlwyPPT-ExtraBold"/>
                  <a:ea typeface="+mn-ea"/>
                  <a:cs typeface="Arial"/>
                  <a:sym typeface="Arial"/>
                  <a:rtl val="0"/>
                </a:rPr>
              </a:br>
              <a:r>
                <a:rPr kumimoji="0" lang="en-US" sz="2000" b="1" i="0" u="none" strike="noStrike" kern="1200" cap="none" spc="0" normalizeH="0" baseline="0" noProof="0">
                  <a:ln/>
                  <a:solidFill>
                    <a:srgbClr val="FFFFFF"/>
                  </a:solidFill>
                  <a:effectLst>
                    <a:outerShdw blurRad="152400" dist="76200" dir="2700000" algn="tl" rotWithShape="0">
                      <a:prstClr val="black">
                        <a:alpha val="20000"/>
                      </a:prstClr>
                    </a:outerShdw>
                  </a:effectLst>
                  <a:uLnTx/>
                  <a:uFillTx/>
                  <a:latin typeface="RlwyPPT-ExtraBold"/>
                  <a:ea typeface="+mn-ea"/>
                  <a:cs typeface="Arial"/>
                  <a:sym typeface="Arial"/>
                  <a:rtl val="0"/>
                </a:rPr>
                <a:t>Blend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A7EEE160-3166-DE10-F934-9760975F51AC}"/>
                </a:ext>
              </a:extLst>
            </p:cNvPr>
            <p:cNvSpPr txBox="1"/>
            <p:nvPr/>
          </p:nvSpPr>
          <p:spPr>
            <a:xfrm>
              <a:off x="774625" y="2118419"/>
              <a:ext cx="2167460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>
                  <a:ln/>
                  <a:solidFill>
                    <a:srgbClr val="FFFFFF"/>
                  </a:solidFill>
                  <a:effectLst>
                    <a:outerShdw blurRad="152400" dist="76200" dir="2700000" algn="tl" rotWithShape="0">
                      <a:prstClr val="black">
                        <a:alpha val="20000"/>
                      </a:prstClr>
                    </a:outerShdw>
                  </a:effectLst>
                  <a:uLnTx/>
                  <a:uFillTx/>
                  <a:latin typeface="RlwyPPT-Regular"/>
                  <a:ea typeface="+mn-ea"/>
                  <a:cs typeface="Arial"/>
                  <a:sym typeface="Arial"/>
                  <a:rtl val="0"/>
                </a:rPr>
                <a:t>Provides biologically enhanced nutrients via biotransformation.*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EE69F03B-E998-5DA9-65ED-8EA628EF2AB1}"/>
              </a:ext>
            </a:extLst>
          </p:cNvPr>
          <p:cNvGrpSpPr/>
          <p:nvPr/>
        </p:nvGrpSpPr>
        <p:grpSpPr>
          <a:xfrm>
            <a:off x="9058768" y="3810476"/>
            <a:ext cx="2552639" cy="2223957"/>
            <a:chOff x="12647979" y="4066114"/>
            <a:chExt cx="2552639" cy="2223957"/>
          </a:xfrm>
        </p:grpSpPr>
        <p:pic>
          <p:nvPicPr>
            <p:cNvPr id="63" name="Graphic 62">
              <a:extLst>
                <a:ext uri="{FF2B5EF4-FFF2-40B4-BE49-F238E27FC236}">
                  <a16:creationId xmlns:a16="http://schemas.microsoft.com/office/drawing/2014/main" id="{FF13C18D-5F76-093F-2503-AD1E02848056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rcRect/>
            <a:stretch/>
          </p:blipFill>
          <p:spPr>
            <a:xfrm>
              <a:off x="13418238" y="4066114"/>
              <a:ext cx="1012120" cy="885605"/>
            </a:xfrm>
            <a:prstGeom prst="rect">
              <a:avLst/>
            </a:prstGeom>
            <a:effectLst>
              <a:outerShdw blurRad="152400" dist="76200" dir="2700000" algn="tl" rotWithShape="0">
                <a:prstClr val="black">
                  <a:alpha val="20000"/>
                </a:prstClr>
              </a:outerShdw>
            </a:effectLst>
          </p:spPr>
        </p:pic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7F3AC098-0F39-2F22-9662-13A78BB85CCB}"/>
                </a:ext>
              </a:extLst>
            </p:cNvPr>
            <p:cNvSpPr txBox="1"/>
            <p:nvPr/>
          </p:nvSpPr>
          <p:spPr>
            <a:xfrm>
              <a:off x="12968909" y="5057771"/>
              <a:ext cx="1910779" cy="615553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>
                  <a:ln/>
                  <a:solidFill>
                    <a:srgbClr val="FFFFFF"/>
                  </a:solidFill>
                  <a:effectLst>
                    <a:outerShdw blurRad="152400" dist="76200" dir="2700000" algn="tl" rotWithShape="0">
                      <a:prstClr val="black">
                        <a:alpha val="20000"/>
                      </a:prstClr>
                    </a:outerShdw>
                  </a:effectLst>
                  <a:uLnTx/>
                  <a:uFillTx/>
                  <a:latin typeface="RlwyPPT-ExtraBold"/>
                  <a:ea typeface="+mn-ea"/>
                  <a:cs typeface="Arial"/>
                  <a:sym typeface="Arial"/>
                  <a:rtl val="0"/>
                </a:rPr>
                <a:t>Bioavailability </a:t>
              </a:r>
              <a:br>
                <a:rPr kumimoji="0" lang="en-US" sz="2000" b="1" i="0" u="none" strike="noStrike" kern="1200" cap="none" spc="0" normalizeH="0" baseline="0" noProof="0">
                  <a:ln/>
                  <a:solidFill>
                    <a:srgbClr val="FFFFFF"/>
                  </a:solidFill>
                  <a:effectLst>
                    <a:outerShdw blurRad="152400" dist="76200" dir="2700000" algn="tl" rotWithShape="0">
                      <a:prstClr val="black">
                        <a:alpha val="20000"/>
                      </a:prstClr>
                    </a:outerShdw>
                  </a:effectLst>
                  <a:uLnTx/>
                  <a:uFillTx/>
                  <a:latin typeface="RlwyPPT-ExtraBold"/>
                  <a:ea typeface="+mn-ea"/>
                  <a:cs typeface="Arial"/>
                  <a:sym typeface="Arial"/>
                  <a:rtl val="0"/>
                </a:rPr>
              </a:br>
              <a:r>
                <a:rPr kumimoji="0" lang="en-US" sz="2000" b="1" i="0" u="none" strike="noStrike" kern="1200" cap="none" spc="0" normalizeH="0" baseline="0" noProof="0">
                  <a:ln/>
                  <a:solidFill>
                    <a:srgbClr val="FFFFFF"/>
                  </a:solidFill>
                  <a:effectLst>
                    <a:outerShdw blurRad="152400" dist="76200" dir="2700000" algn="tl" rotWithShape="0">
                      <a:prstClr val="black">
                        <a:alpha val="20000"/>
                      </a:prstClr>
                    </a:outerShdw>
                  </a:effectLst>
                  <a:uLnTx/>
                  <a:uFillTx/>
                  <a:latin typeface="RlwyPPT-ExtraBold"/>
                  <a:ea typeface="+mn-ea"/>
                  <a:cs typeface="Arial"/>
                  <a:sym typeface="Arial"/>
                  <a:rtl val="0"/>
                </a:rPr>
                <a:t>Boosting Blend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E02F84E9-CDBD-6CA9-8042-70C6BF56790B}"/>
                </a:ext>
              </a:extLst>
            </p:cNvPr>
            <p:cNvSpPr txBox="1"/>
            <p:nvPr/>
          </p:nvSpPr>
          <p:spPr>
            <a:xfrm>
              <a:off x="12647979" y="5736073"/>
              <a:ext cx="2552639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>
                  <a:ln/>
                  <a:solidFill>
                    <a:srgbClr val="FFFFFF"/>
                  </a:solidFill>
                  <a:effectLst>
                    <a:outerShdw blurRad="152400" dist="76200" dir="2700000" algn="tl" rotWithShape="0">
                      <a:prstClr val="black">
                        <a:alpha val="20000"/>
                      </a:prstClr>
                    </a:outerShdw>
                  </a:effectLst>
                  <a:uLnTx/>
                  <a:uFillTx/>
                  <a:latin typeface="RlwyPPT-Regular"/>
                  <a:ea typeface="+mn-ea"/>
                  <a:cs typeface="Arial"/>
                  <a:sym typeface="Arial"/>
                  <a:rtl val="0"/>
                </a:rPr>
                <a:t>Enhances absorption and retention of micronutrients, according to preclinical research.*</a:t>
              </a:r>
            </a:p>
          </p:txBody>
        </p:sp>
      </p:grpSp>
      <p:pic>
        <p:nvPicPr>
          <p:cNvPr id="66" name="Graphic 65">
            <a:extLst>
              <a:ext uri="{FF2B5EF4-FFF2-40B4-BE49-F238E27FC236}">
                <a16:creationId xmlns:a16="http://schemas.microsoft.com/office/drawing/2014/main" id="{82215370-B054-00DE-56FA-F24BB9AB965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1702122" y="253445"/>
            <a:ext cx="231061" cy="325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2442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4.16667E-6 7.40741E-7 L 0.01237 0.02847 " pathEditMode="relative" rAng="0" ptsTypes="AA">
                                      <p:cBhvr>
                                        <p:cTn id="9" dur="1000" spd="-100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2" y="1412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7.40741E-7 L -0.00091 0.04236 " pathEditMode="relative" rAng="0" ptsTypes="AA">
                                      <p:cBhvr>
                                        <p:cTn id="14" dur="1000" spd="-10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2106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path" presetSubtype="0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4.79167E-6 2.96296E-6 L 0.02201 -0.02662 " pathEditMode="relative" rAng="0" ptsTypes="AA">
                                      <p:cBhvr>
                                        <p:cTn id="19" dur="1000" spd="-100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94" y="-1343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2" presetClass="path" presetSubtype="0" decel="100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4.79167E-6 -4.44444E-6 L 0.01237 0.02848 " pathEditMode="relative" rAng="0" ptsTypes="AA">
                                      <p:cBhvr>
                                        <p:cTn id="24" dur="1000" spd="-100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2" y="1412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2" presetClass="path" presetSubtype="0" decel="10000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-3.75E-6 0 L -0.00091 0.04236 " pathEditMode="relative" rAng="0" ptsTypes="AA">
                                      <p:cBhvr>
                                        <p:cTn id="29" dur="1000" spd="-100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2106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2" presetClass="path" presetSubtype="0" decel="10000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6.25E-7 -4.44444E-6 L -0.01354 0.0345 " pathEditMode="relative" rAng="0" ptsTypes="AA">
                                      <p:cBhvr>
                                        <p:cTn id="34" dur="1000" spd="-100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7" y="1713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2" presetClass="path" presetSubtype="0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3.75E-6 -2.59259E-6 L -0.01511 -0.03565 " pathEditMode="relative" rAng="0" ptsTypes="AA">
                                      <p:cBhvr>
                                        <p:cTn id="39" dur="1000" spd="-100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55" y="-178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5BF61"/>
            </a:gs>
            <a:gs pos="100000">
              <a:srgbClr val="7C8033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3C553E7-8679-134B-C706-2D93B7F07EEA}"/>
              </a:ext>
            </a:extLst>
          </p:cNvPr>
          <p:cNvSpPr/>
          <p:nvPr/>
        </p:nvSpPr>
        <p:spPr>
          <a:xfrm>
            <a:off x="0" y="0"/>
            <a:ext cx="12192000" cy="3187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lwyPPT-Regular"/>
              <a:ea typeface="+mn-ea"/>
              <a:cs typeface="+mn-cs"/>
            </a:endParaRPr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DC37EA98-D30D-EDE1-6ACC-2DF77ACF77F5}"/>
              </a:ext>
            </a:extLst>
          </p:cNvPr>
          <p:cNvGrpSpPr/>
          <p:nvPr/>
        </p:nvGrpSpPr>
        <p:grpSpPr>
          <a:xfrm>
            <a:off x="868665" y="3828297"/>
            <a:ext cx="1992427" cy="2170191"/>
            <a:chOff x="868665" y="3828297"/>
            <a:chExt cx="1992427" cy="2170191"/>
          </a:xfrm>
        </p:grpSpPr>
        <p:sp>
          <p:nvSpPr>
            <p:cNvPr id="3" name="Rectangle: Rounded Corners 13">
              <a:extLst>
                <a:ext uri="{FF2B5EF4-FFF2-40B4-BE49-F238E27FC236}">
                  <a16:creationId xmlns:a16="http://schemas.microsoft.com/office/drawing/2014/main" id="{09475F0A-C647-C0C8-9C5B-4F50563B9301}"/>
                </a:ext>
              </a:extLst>
            </p:cNvPr>
            <p:cNvSpPr/>
            <p:nvPr/>
          </p:nvSpPr>
          <p:spPr>
            <a:xfrm>
              <a:off x="868665" y="3828297"/>
              <a:ext cx="1992427" cy="2170191"/>
            </a:xfrm>
            <a:prstGeom prst="roundRect">
              <a:avLst>
                <a:gd name="adj" fmla="val 2751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lwyPPT-Regular"/>
                <a:ea typeface="+mn-ea"/>
                <a:cs typeface="+mn-cs"/>
              </a:endParaRPr>
            </a:p>
          </p:txBody>
        </p:sp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AA886E5D-12E8-5DE5-7FAE-8014971E9920}"/>
                </a:ext>
              </a:extLst>
            </p:cNvPr>
            <p:cNvGrpSpPr/>
            <p:nvPr/>
          </p:nvGrpSpPr>
          <p:grpSpPr>
            <a:xfrm>
              <a:off x="1062694" y="4031931"/>
              <a:ext cx="1728824" cy="1318901"/>
              <a:chOff x="1132268" y="4031931"/>
              <a:chExt cx="1728824" cy="1318901"/>
            </a:xfrm>
          </p:grpSpPr>
          <p:sp>
            <p:nvSpPr>
              <p:cNvPr id="37" name="TextBox 22">
                <a:extLst>
                  <a:ext uri="{FF2B5EF4-FFF2-40B4-BE49-F238E27FC236}">
                    <a16:creationId xmlns:a16="http://schemas.microsoft.com/office/drawing/2014/main" id="{F6CF77C9-B731-7246-27DB-1751D9416F21}"/>
                  </a:ext>
                </a:extLst>
              </p:cNvPr>
              <p:cNvSpPr txBox="1"/>
              <p:nvPr/>
            </p:nvSpPr>
            <p:spPr>
              <a:xfrm>
                <a:off x="1183354" y="4735279"/>
                <a:ext cx="1677738" cy="61555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d-ID" sz="2000" b="0" i="0" u="none" strike="noStrike" kern="1200" cap="none" spc="100" normalizeH="0" baseline="0" noProof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RlwyPPT-ExtraBold"/>
                    <a:ea typeface="+mn-ea"/>
                    <a:cs typeface="Poppins" panose="00000500000000000000" pitchFamily="2" charset="0"/>
                  </a:rPr>
                  <a:t>Essential</a:t>
                </a:r>
                <a:r>
                  <a:rPr kumimoji="0" lang="id-ID" sz="2000" b="0" i="0" u="none" strike="noStrike" kern="1200" cap="none" spc="100" normalizeH="0" baseline="0" noProof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RlwyPPT-ExtraBold"/>
                    <a:ea typeface="+mn-ea"/>
                    <a:cs typeface="Poppins" panose="00000500000000000000" pitchFamily="2" charset="0"/>
                  </a:rPr>
                  <a:t> </a:t>
                </a:r>
                <a:r>
                  <a:rPr kumimoji="0" lang="id-ID" sz="2000" b="0" i="0" u="none" strike="noStrike" kern="1200" cap="none" spc="100" normalizeH="0" baseline="0" noProof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RlwyPPT-ExtraBold"/>
                    <a:ea typeface="+mn-ea"/>
                    <a:cs typeface="Poppins" panose="00000500000000000000" pitchFamily="2" charset="0"/>
                  </a:rPr>
                  <a:t>Oils</a:t>
                </a:r>
                <a:endParaRPr kumimoji="0" lang="en-US" sz="2000" b="0" i="0" u="none" strike="noStrike" kern="1200" cap="none" spc="100" normalizeH="0" baseline="0" noProof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RlwyPPT-ExtraBold"/>
                  <a:ea typeface="+mn-ea"/>
                  <a:cs typeface="Poppins" panose="00000500000000000000" pitchFamily="2" charset="0"/>
                </a:endParaRPr>
              </a:p>
            </p:txBody>
          </p:sp>
          <p:grpSp>
            <p:nvGrpSpPr>
              <p:cNvPr id="38" name="Group 37">
                <a:extLst>
                  <a:ext uri="{FF2B5EF4-FFF2-40B4-BE49-F238E27FC236}">
                    <a16:creationId xmlns:a16="http://schemas.microsoft.com/office/drawing/2014/main" id="{9BE09CEA-FCC8-C2A6-7D79-5C1121F2D7A6}"/>
                  </a:ext>
                </a:extLst>
              </p:cNvPr>
              <p:cNvGrpSpPr/>
              <p:nvPr/>
            </p:nvGrpSpPr>
            <p:grpSpPr>
              <a:xfrm>
                <a:off x="1132268" y="4031931"/>
                <a:ext cx="612000" cy="612000"/>
                <a:chOff x="6725613" y="1049449"/>
                <a:chExt cx="612000" cy="612000"/>
              </a:xfrm>
            </p:grpSpPr>
            <p:sp useBgFill="1">
              <p:nvSpPr>
                <p:cNvPr id="39" name="Oval 38">
                  <a:extLst>
                    <a:ext uri="{FF2B5EF4-FFF2-40B4-BE49-F238E27FC236}">
                      <a16:creationId xmlns:a16="http://schemas.microsoft.com/office/drawing/2014/main" id="{2A532973-969D-B541-A977-4E0860AC8516}"/>
                    </a:ext>
                  </a:extLst>
                </p:cNvPr>
                <p:cNvSpPr/>
                <p:nvPr/>
              </p:nvSpPr>
              <p:spPr>
                <a:xfrm>
                  <a:off x="6725613" y="1049449"/>
                  <a:ext cx="612000" cy="612000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RlwyPPT-Regular"/>
                    <a:ea typeface="+mn-ea"/>
                    <a:cs typeface="+mn-cs"/>
                  </a:endParaRPr>
                </a:p>
              </p:txBody>
            </p:sp>
            <p:pic>
              <p:nvPicPr>
                <p:cNvPr id="40" name="Graphic 39">
                  <a:extLst>
                    <a:ext uri="{FF2B5EF4-FFF2-40B4-BE49-F238E27FC236}">
                      <a16:creationId xmlns:a16="http://schemas.microsoft.com/office/drawing/2014/main" id="{711A005F-B0CA-28D0-203C-F1789F09DBC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rcRect/>
                <a:stretch/>
              </p:blipFill>
              <p:spPr>
                <a:xfrm>
                  <a:off x="6950437" y="1158307"/>
                  <a:ext cx="162352" cy="394285"/>
                </a:xfrm>
                <a:prstGeom prst="rect">
                  <a:avLst/>
                </a:prstGeom>
              </p:spPr>
            </p:pic>
          </p:grpSp>
        </p:grp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BB85CCB7-8B5E-6C58-BDA7-BB29AECEA3C1}"/>
              </a:ext>
            </a:extLst>
          </p:cNvPr>
          <p:cNvGrpSpPr/>
          <p:nvPr/>
        </p:nvGrpSpPr>
        <p:grpSpPr>
          <a:xfrm>
            <a:off x="2989216" y="3828297"/>
            <a:ext cx="1992427" cy="2170191"/>
            <a:chOff x="3572156" y="3828297"/>
            <a:chExt cx="1992427" cy="2170191"/>
          </a:xfrm>
        </p:grpSpPr>
        <p:sp>
          <p:nvSpPr>
            <p:cNvPr id="42" name="Rectangle: Rounded Corners 13">
              <a:extLst>
                <a:ext uri="{FF2B5EF4-FFF2-40B4-BE49-F238E27FC236}">
                  <a16:creationId xmlns:a16="http://schemas.microsoft.com/office/drawing/2014/main" id="{0D2C2D71-8B3D-F14B-6745-6D3C9531CEBD}"/>
                </a:ext>
              </a:extLst>
            </p:cNvPr>
            <p:cNvSpPr/>
            <p:nvPr/>
          </p:nvSpPr>
          <p:spPr>
            <a:xfrm>
              <a:off x="3572156" y="3828297"/>
              <a:ext cx="1992427" cy="2170191"/>
            </a:xfrm>
            <a:prstGeom prst="roundRect">
              <a:avLst>
                <a:gd name="adj" fmla="val 2751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lwyPPT-Regular"/>
                <a:ea typeface="+mn-ea"/>
                <a:cs typeface="+mn-cs"/>
              </a:endParaRPr>
            </a:p>
          </p:txBody>
        </p: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D226C1F1-B8FD-C7BC-7EDA-84C1122E6CF4}"/>
                </a:ext>
              </a:extLst>
            </p:cNvPr>
            <p:cNvGrpSpPr/>
            <p:nvPr/>
          </p:nvGrpSpPr>
          <p:grpSpPr>
            <a:xfrm>
              <a:off x="3766185" y="4031931"/>
              <a:ext cx="1728824" cy="1318901"/>
              <a:chOff x="3835759" y="4031931"/>
              <a:chExt cx="1728824" cy="1318901"/>
            </a:xfrm>
          </p:grpSpPr>
          <p:sp>
            <p:nvSpPr>
              <p:cNvPr id="44" name="TextBox 22">
                <a:extLst>
                  <a:ext uri="{FF2B5EF4-FFF2-40B4-BE49-F238E27FC236}">
                    <a16:creationId xmlns:a16="http://schemas.microsoft.com/office/drawing/2014/main" id="{7FB51689-EBAB-F38C-2D95-D69B66E1F599}"/>
                  </a:ext>
                </a:extLst>
              </p:cNvPr>
              <p:cNvSpPr txBox="1"/>
              <p:nvPr/>
            </p:nvSpPr>
            <p:spPr>
              <a:xfrm>
                <a:off x="3886845" y="4735279"/>
                <a:ext cx="1677738" cy="61555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d-ID" sz="2000" b="0" i="0" u="none" strike="noStrike" kern="1200" cap="none" spc="100" normalizeH="0" baseline="0" noProof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RlwyPPT-ExtraBold"/>
                    <a:ea typeface="+mn-ea"/>
                    <a:cs typeface="Poppins" panose="00000500000000000000" pitchFamily="2" charset="0"/>
                  </a:rPr>
                  <a:t>Wholefood</a:t>
                </a:r>
                <a:r>
                  <a:rPr kumimoji="0" lang="id-ID" sz="2000" b="0" i="0" u="none" strike="noStrike" kern="1200" cap="none" spc="100" normalizeH="0" baseline="0" noProof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RlwyPPT-ExtraBold"/>
                    <a:ea typeface="+mn-ea"/>
                    <a:cs typeface="Poppins" panose="00000500000000000000" pitchFamily="2" charset="0"/>
                  </a:rPr>
                  <a:t> </a:t>
                </a:r>
                <a:r>
                  <a:rPr kumimoji="0" lang="id-ID" sz="2000" b="0" i="0" u="none" strike="noStrike" kern="1200" cap="none" spc="100" normalizeH="0" baseline="0" noProof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RlwyPPT-ExtraBold"/>
                    <a:ea typeface="+mn-ea"/>
                    <a:cs typeface="Poppins" panose="00000500000000000000" pitchFamily="2" charset="0"/>
                  </a:rPr>
                  <a:t>Vitamins</a:t>
                </a:r>
                <a:endParaRPr kumimoji="0" lang="id-ID" sz="2000" b="0" i="0" u="none" strike="noStrike" kern="1200" cap="none" spc="100" normalizeH="0" baseline="0" noProof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RlwyPPT-ExtraBold"/>
                  <a:ea typeface="+mn-ea"/>
                  <a:cs typeface="Poppins" panose="00000500000000000000" pitchFamily="2" charset="0"/>
                </a:endParaRPr>
              </a:p>
            </p:txBody>
          </p:sp>
          <p:grpSp>
            <p:nvGrpSpPr>
              <p:cNvPr id="45" name="Group 44">
                <a:extLst>
                  <a:ext uri="{FF2B5EF4-FFF2-40B4-BE49-F238E27FC236}">
                    <a16:creationId xmlns:a16="http://schemas.microsoft.com/office/drawing/2014/main" id="{DB12F7FA-9324-B4A0-0D87-810C1332E5B9}"/>
                  </a:ext>
                </a:extLst>
              </p:cNvPr>
              <p:cNvGrpSpPr/>
              <p:nvPr/>
            </p:nvGrpSpPr>
            <p:grpSpPr>
              <a:xfrm>
                <a:off x="3835759" y="4031931"/>
                <a:ext cx="612000" cy="612000"/>
                <a:chOff x="6725613" y="1049449"/>
                <a:chExt cx="612000" cy="612000"/>
              </a:xfrm>
            </p:grpSpPr>
            <p:sp useBgFill="1">
              <p:nvSpPr>
                <p:cNvPr id="46" name="Oval 45">
                  <a:extLst>
                    <a:ext uri="{FF2B5EF4-FFF2-40B4-BE49-F238E27FC236}">
                      <a16:creationId xmlns:a16="http://schemas.microsoft.com/office/drawing/2014/main" id="{2060A742-A16A-8299-333C-143459D17E69}"/>
                    </a:ext>
                  </a:extLst>
                </p:cNvPr>
                <p:cNvSpPr/>
                <p:nvPr/>
              </p:nvSpPr>
              <p:spPr>
                <a:xfrm>
                  <a:off x="6725613" y="1049449"/>
                  <a:ext cx="612000" cy="612000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RlwyPPT-Regular"/>
                    <a:ea typeface="+mn-ea"/>
                    <a:cs typeface="+mn-cs"/>
                  </a:endParaRPr>
                </a:p>
              </p:txBody>
            </p:sp>
            <p:pic>
              <p:nvPicPr>
                <p:cNvPr id="47" name="Graphic 46">
                  <a:extLst>
                    <a:ext uri="{FF2B5EF4-FFF2-40B4-BE49-F238E27FC236}">
                      <a16:creationId xmlns:a16="http://schemas.microsoft.com/office/drawing/2014/main" id="{27027C27-19C1-4705-4F65-B61F103F47A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rcRect/>
                <a:stretch/>
              </p:blipFill>
              <p:spPr>
                <a:xfrm>
                  <a:off x="6845550" y="1169386"/>
                  <a:ext cx="372126" cy="372126"/>
                </a:xfrm>
                <a:prstGeom prst="rect">
                  <a:avLst/>
                </a:prstGeom>
              </p:spPr>
            </p:pic>
          </p:grpSp>
        </p:grp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A72F847F-4A14-7B94-4D80-446B275BC7E5}"/>
              </a:ext>
            </a:extLst>
          </p:cNvPr>
          <p:cNvGrpSpPr/>
          <p:nvPr/>
        </p:nvGrpSpPr>
        <p:grpSpPr>
          <a:xfrm>
            <a:off x="5109767" y="3828297"/>
            <a:ext cx="1992427" cy="2170191"/>
            <a:chOff x="6275647" y="3828297"/>
            <a:chExt cx="1992427" cy="2170191"/>
          </a:xfrm>
        </p:grpSpPr>
        <p:sp>
          <p:nvSpPr>
            <p:cNvPr id="49" name="Rectangle: Rounded Corners 13">
              <a:extLst>
                <a:ext uri="{FF2B5EF4-FFF2-40B4-BE49-F238E27FC236}">
                  <a16:creationId xmlns:a16="http://schemas.microsoft.com/office/drawing/2014/main" id="{1BB016E7-F682-9187-ADB7-3FC4AF345659}"/>
                </a:ext>
              </a:extLst>
            </p:cNvPr>
            <p:cNvSpPr/>
            <p:nvPr/>
          </p:nvSpPr>
          <p:spPr>
            <a:xfrm>
              <a:off x="6275647" y="3828297"/>
              <a:ext cx="1992427" cy="2170191"/>
            </a:xfrm>
            <a:prstGeom prst="roundRect">
              <a:avLst>
                <a:gd name="adj" fmla="val 2751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lwyPPT-Regular"/>
                <a:ea typeface="+mn-ea"/>
                <a:cs typeface="+mn-cs"/>
              </a:endParaRPr>
            </a:p>
          </p:txBody>
        </p: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ABBFC733-B7BC-6CA3-A079-A6C6D95759CE}"/>
                </a:ext>
              </a:extLst>
            </p:cNvPr>
            <p:cNvGrpSpPr/>
            <p:nvPr/>
          </p:nvGrpSpPr>
          <p:grpSpPr>
            <a:xfrm>
              <a:off x="6469676" y="4031931"/>
              <a:ext cx="1728824" cy="1318901"/>
              <a:chOff x="6539250" y="4031931"/>
              <a:chExt cx="1728824" cy="1318901"/>
            </a:xfrm>
          </p:grpSpPr>
          <p:sp>
            <p:nvSpPr>
              <p:cNvPr id="51" name="TextBox 22">
                <a:extLst>
                  <a:ext uri="{FF2B5EF4-FFF2-40B4-BE49-F238E27FC236}">
                    <a16:creationId xmlns:a16="http://schemas.microsoft.com/office/drawing/2014/main" id="{34EA1CF1-4BF1-D24F-72CC-1D6907E4F2BF}"/>
                  </a:ext>
                </a:extLst>
              </p:cNvPr>
              <p:cNvSpPr txBox="1"/>
              <p:nvPr/>
            </p:nvSpPr>
            <p:spPr>
              <a:xfrm>
                <a:off x="6590336" y="4735279"/>
                <a:ext cx="1677738" cy="61555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d-ID" sz="2000" b="0" i="0" u="none" strike="noStrike" kern="1200" cap="none" spc="100" normalizeH="0" baseline="0" noProof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RlwyPPT-ExtraBold"/>
                    <a:ea typeface="+mn-ea"/>
                    <a:cs typeface="Poppins" panose="00000500000000000000" pitchFamily="2" charset="0"/>
                  </a:rPr>
                  <a:t>Liposomal</a:t>
                </a:r>
                <a:r>
                  <a:rPr kumimoji="0" lang="id-ID" sz="2000" b="0" i="0" u="none" strike="noStrike" kern="1200" cap="none" spc="100" normalizeH="0" baseline="0" noProof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RlwyPPT-ExtraBold"/>
                    <a:ea typeface="+mn-ea"/>
                    <a:cs typeface="Poppins" panose="00000500000000000000" pitchFamily="2" charset="0"/>
                  </a:rPr>
                  <a:t> </a:t>
                </a:r>
                <a:r>
                  <a:rPr kumimoji="0" lang="id-ID" sz="2000" b="0" i="0" u="none" strike="noStrike" kern="1200" cap="none" spc="100" normalizeH="0" baseline="0" noProof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RlwyPPT-ExtraBold"/>
                    <a:ea typeface="+mn-ea"/>
                    <a:cs typeface="Poppins" panose="00000500000000000000" pitchFamily="2" charset="0"/>
                  </a:rPr>
                  <a:t>technology</a:t>
                </a:r>
                <a:endParaRPr kumimoji="0" lang="id-ID" sz="2000" b="0" i="0" u="none" strike="noStrike" kern="1200" cap="none" spc="100" normalizeH="0" baseline="0" noProof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RlwyPPT-ExtraBold"/>
                  <a:ea typeface="+mn-ea"/>
                  <a:cs typeface="Poppins" panose="00000500000000000000" pitchFamily="2" charset="0"/>
                </a:endParaRPr>
              </a:p>
            </p:txBody>
          </p:sp>
          <p:grpSp>
            <p:nvGrpSpPr>
              <p:cNvPr id="52" name="Group 51">
                <a:extLst>
                  <a:ext uri="{FF2B5EF4-FFF2-40B4-BE49-F238E27FC236}">
                    <a16:creationId xmlns:a16="http://schemas.microsoft.com/office/drawing/2014/main" id="{04F03953-2630-DC91-AFC4-8A47216C0CDB}"/>
                  </a:ext>
                </a:extLst>
              </p:cNvPr>
              <p:cNvGrpSpPr/>
              <p:nvPr/>
            </p:nvGrpSpPr>
            <p:grpSpPr>
              <a:xfrm>
                <a:off x="6539250" y="4031931"/>
                <a:ext cx="612000" cy="612000"/>
                <a:chOff x="6725613" y="1049449"/>
                <a:chExt cx="612000" cy="612000"/>
              </a:xfrm>
            </p:grpSpPr>
            <p:sp useBgFill="1">
              <p:nvSpPr>
                <p:cNvPr id="53" name="Oval 52">
                  <a:extLst>
                    <a:ext uri="{FF2B5EF4-FFF2-40B4-BE49-F238E27FC236}">
                      <a16:creationId xmlns:a16="http://schemas.microsoft.com/office/drawing/2014/main" id="{4ACDF930-2593-9D8A-6A9E-798D3E015F3A}"/>
                    </a:ext>
                  </a:extLst>
                </p:cNvPr>
                <p:cNvSpPr/>
                <p:nvPr/>
              </p:nvSpPr>
              <p:spPr>
                <a:xfrm>
                  <a:off x="6725613" y="1049449"/>
                  <a:ext cx="612000" cy="612000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RlwyPPT-Regular"/>
                    <a:ea typeface="+mn-ea"/>
                    <a:cs typeface="+mn-cs"/>
                  </a:endParaRPr>
                </a:p>
              </p:txBody>
            </p:sp>
            <p:pic>
              <p:nvPicPr>
                <p:cNvPr id="54" name="Graphic 53">
                  <a:extLst>
                    <a:ext uri="{FF2B5EF4-FFF2-40B4-BE49-F238E27FC236}">
                      <a16:creationId xmlns:a16="http://schemas.microsoft.com/office/drawing/2014/main" id="{CCDF4F86-D67A-D32B-4F8F-0680E792641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 cstate="screen">
                  <a:extLst>
                    <a:ext uri="{BEBA8EAE-BF5A-486C-A8C5-ECC9F3942E4B}">
                      <a14:imgProps xmlns:a14="http://schemas.microsoft.com/office/drawing/2010/main">
                        <a14:imgLayer r:embed="rId8">
                          <a14:imgEffect>
                            <a14:brightnessContrast bright="1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6845550" y="1169386"/>
                  <a:ext cx="372126" cy="372126"/>
                </a:xfrm>
                <a:prstGeom prst="rect">
                  <a:avLst/>
                </a:prstGeom>
              </p:spPr>
            </p:pic>
          </p:grpSp>
        </p:grp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F5584602-D89F-45E9-0D76-C45FD7041F69}"/>
              </a:ext>
            </a:extLst>
          </p:cNvPr>
          <p:cNvGrpSpPr/>
          <p:nvPr/>
        </p:nvGrpSpPr>
        <p:grpSpPr>
          <a:xfrm>
            <a:off x="7230318" y="3828297"/>
            <a:ext cx="1992427" cy="2170191"/>
            <a:chOff x="8979138" y="3828297"/>
            <a:chExt cx="1992427" cy="2170191"/>
          </a:xfrm>
        </p:grpSpPr>
        <p:sp>
          <p:nvSpPr>
            <p:cNvPr id="56" name="Rectangle: Rounded Corners 13">
              <a:extLst>
                <a:ext uri="{FF2B5EF4-FFF2-40B4-BE49-F238E27FC236}">
                  <a16:creationId xmlns:a16="http://schemas.microsoft.com/office/drawing/2014/main" id="{ADB3186B-6ECF-AF7B-DF2E-5E98A9379CBE}"/>
                </a:ext>
              </a:extLst>
            </p:cNvPr>
            <p:cNvSpPr/>
            <p:nvPr/>
          </p:nvSpPr>
          <p:spPr>
            <a:xfrm>
              <a:off x="8979138" y="3828297"/>
              <a:ext cx="1992427" cy="2170191"/>
            </a:xfrm>
            <a:prstGeom prst="roundRect">
              <a:avLst>
                <a:gd name="adj" fmla="val 2751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lwyPPT-Regular"/>
                <a:ea typeface="+mn-ea"/>
                <a:cs typeface="+mn-cs"/>
              </a:endParaRPr>
            </a:p>
          </p:txBody>
        </p:sp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4EBC7AC2-70F2-FD9F-0FD9-A3AE770EDD1F}"/>
                </a:ext>
              </a:extLst>
            </p:cNvPr>
            <p:cNvGrpSpPr/>
            <p:nvPr/>
          </p:nvGrpSpPr>
          <p:grpSpPr>
            <a:xfrm>
              <a:off x="9173167" y="4031931"/>
              <a:ext cx="1494570" cy="1626678"/>
              <a:chOff x="9242741" y="4031931"/>
              <a:chExt cx="1494570" cy="1626678"/>
            </a:xfrm>
          </p:grpSpPr>
          <p:sp>
            <p:nvSpPr>
              <p:cNvPr id="58" name="TextBox 22">
                <a:extLst>
                  <a:ext uri="{FF2B5EF4-FFF2-40B4-BE49-F238E27FC236}">
                    <a16:creationId xmlns:a16="http://schemas.microsoft.com/office/drawing/2014/main" id="{CD4F9E4C-D742-BC51-054A-F10F1D37B04C}"/>
                  </a:ext>
                </a:extLst>
              </p:cNvPr>
              <p:cNvSpPr txBox="1"/>
              <p:nvPr/>
            </p:nvSpPr>
            <p:spPr>
              <a:xfrm>
                <a:off x="9293827" y="4735279"/>
                <a:ext cx="1443484" cy="92333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d-ID" sz="2000" b="0" i="0" u="none" strike="noStrike" kern="1200" cap="none" spc="100" normalizeH="0" baseline="0" noProof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RlwyPPT-ExtraBold"/>
                    <a:ea typeface="+mn-ea"/>
                    <a:cs typeface="Poppins"/>
                  </a:rPr>
                  <a:t>Digestive</a:t>
                </a:r>
                <a:r>
                  <a:rPr kumimoji="0" lang="id-ID" sz="2000" b="0" i="0" u="none" strike="noStrike" kern="1200" cap="none" spc="100" normalizeH="0" baseline="0" noProof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RlwyPPT-ExtraBold"/>
                    <a:ea typeface="+mn-ea"/>
                    <a:cs typeface="Poppins"/>
                  </a:rPr>
                  <a:t> </a:t>
                </a:r>
                <a:r>
                  <a:rPr kumimoji="0" lang="id-ID" sz="2000" b="0" i="0" u="none" strike="noStrike" kern="1200" cap="none" spc="100" normalizeH="0" baseline="0" noProof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RlwyPPT-ExtraBold"/>
                    <a:ea typeface="+mn-ea"/>
                    <a:cs typeface="Poppins"/>
                  </a:rPr>
                  <a:t>Enzymes</a:t>
                </a:r>
                <a:r>
                  <a:rPr kumimoji="0" lang="id-ID" sz="2000" b="0" i="0" u="none" strike="noStrike" kern="1200" cap="none" spc="100" normalizeH="0" baseline="0" noProof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RlwyPPT-ExtraBold"/>
                    <a:ea typeface="+mn-ea"/>
                    <a:cs typeface="Poppins"/>
                  </a:rPr>
                  <a:t>/</a:t>
                </a:r>
                <a:r>
                  <a:rPr kumimoji="0" lang="id-ID" sz="2000" b="0" i="0" u="none" strike="noStrike" kern="1200" cap="none" spc="100" normalizeH="0" baseline="0" noProof="0" err="1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RlwyPPT-ExtraBold"/>
                    <a:ea typeface="+mn-ea"/>
                    <a:cs typeface="Poppins"/>
                  </a:rPr>
                  <a:t>Probiotics</a:t>
                </a:r>
                <a:endParaRPr kumimoji="0" lang="id-ID" sz="2000" b="0" i="0" u="none" strike="noStrike" kern="1200" cap="none" spc="100" normalizeH="0" baseline="0" noProof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RlwyPPT-ExtraBold"/>
                  <a:ea typeface="+mn-ea"/>
                  <a:cs typeface="Poppins" panose="00000500000000000000" pitchFamily="2" charset="0"/>
                </a:endParaRPr>
              </a:p>
            </p:txBody>
          </p:sp>
          <p:grpSp>
            <p:nvGrpSpPr>
              <p:cNvPr id="59" name="Group 58">
                <a:extLst>
                  <a:ext uri="{FF2B5EF4-FFF2-40B4-BE49-F238E27FC236}">
                    <a16:creationId xmlns:a16="http://schemas.microsoft.com/office/drawing/2014/main" id="{CD5F2CFD-B017-AD7D-3533-C8BABD4E023A}"/>
                  </a:ext>
                </a:extLst>
              </p:cNvPr>
              <p:cNvGrpSpPr/>
              <p:nvPr/>
            </p:nvGrpSpPr>
            <p:grpSpPr>
              <a:xfrm>
                <a:off x="9242741" y="4031931"/>
                <a:ext cx="612000" cy="612000"/>
                <a:chOff x="6725613" y="1049449"/>
                <a:chExt cx="612000" cy="612000"/>
              </a:xfrm>
            </p:grpSpPr>
            <p:sp useBgFill="1">
              <p:nvSpPr>
                <p:cNvPr id="60" name="Oval 59">
                  <a:extLst>
                    <a:ext uri="{FF2B5EF4-FFF2-40B4-BE49-F238E27FC236}">
                      <a16:creationId xmlns:a16="http://schemas.microsoft.com/office/drawing/2014/main" id="{E07E298F-8CA3-71BB-7B01-AAA832B64669}"/>
                    </a:ext>
                  </a:extLst>
                </p:cNvPr>
                <p:cNvSpPr/>
                <p:nvPr/>
              </p:nvSpPr>
              <p:spPr>
                <a:xfrm>
                  <a:off x="6725613" y="1049449"/>
                  <a:ext cx="612000" cy="612000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RlwyPPT-Regular"/>
                    <a:ea typeface="+mn-ea"/>
                    <a:cs typeface="+mn-cs"/>
                  </a:endParaRPr>
                </a:p>
              </p:txBody>
            </p:sp>
            <p:pic>
              <p:nvPicPr>
                <p:cNvPr id="61" name="Graphic 60">
                  <a:extLst>
                    <a:ext uri="{FF2B5EF4-FFF2-40B4-BE49-F238E27FC236}">
                      <a16:creationId xmlns:a16="http://schemas.microsoft.com/office/drawing/2014/main" id="{BCE8850C-57FA-9882-404A-B7AB6DA92AB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>
                  <a:extLs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rcRect/>
                <a:stretch/>
              </p:blipFill>
              <p:spPr>
                <a:xfrm>
                  <a:off x="6806477" y="1130313"/>
                  <a:ext cx="450273" cy="450273"/>
                </a:xfrm>
                <a:prstGeom prst="rect">
                  <a:avLst/>
                </a:prstGeom>
              </p:spPr>
            </p:pic>
          </p:grpSp>
        </p:grpSp>
      </p:grpSp>
      <p:sp>
        <p:nvSpPr>
          <p:cNvPr id="64" name="TextBox 3">
            <a:extLst>
              <a:ext uri="{FF2B5EF4-FFF2-40B4-BE49-F238E27FC236}">
                <a16:creationId xmlns:a16="http://schemas.microsoft.com/office/drawing/2014/main" id="{57127BD9-9CEF-A5CA-DAAB-9E29130EB650}"/>
              </a:ext>
            </a:extLst>
          </p:cNvPr>
          <p:cNvSpPr txBox="1"/>
          <p:nvPr/>
        </p:nvSpPr>
        <p:spPr>
          <a:xfrm>
            <a:off x="3795244" y="-19250"/>
            <a:ext cx="7528091" cy="249299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RlwyPPT-ExtraBold"/>
                <a:ea typeface="+mn-ea"/>
                <a:cs typeface="Poppins" panose="00000500000000000000" pitchFamily="2" charset="0"/>
              </a:rPr>
              <a:t> </a:t>
            </a:r>
            <a:br>
              <a:rPr kumimoji="0" lang="en-US" sz="54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RlwyPPT-ExtraBold"/>
                <a:ea typeface="+mn-ea"/>
                <a:cs typeface="Poppins" panose="00000500000000000000" pitchFamily="2" charset="0"/>
              </a:rPr>
            </a:br>
            <a:r>
              <a:rPr kumimoji="0" lang="en-US" sz="54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RlwyPPT-ExtraBold"/>
                <a:ea typeface="+mn-ea"/>
                <a:cs typeface="Poppins" panose="00000500000000000000" pitchFamily="2" charset="0"/>
              </a:rPr>
              <a:t>Bioavailability is </a:t>
            </a:r>
            <a:br>
              <a:rPr kumimoji="0" lang="en-US" sz="54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RlwyPPT-ExtraBold"/>
                <a:ea typeface="+mn-ea"/>
                <a:cs typeface="Poppins" panose="00000500000000000000" pitchFamily="2" charset="0"/>
              </a:rPr>
            </a:br>
            <a:r>
              <a:rPr kumimoji="0" lang="en-US" sz="54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RlwyPPT-ExtraBold"/>
                <a:ea typeface="+mn-ea"/>
                <a:cs typeface="Poppins" panose="00000500000000000000" pitchFamily="2" charset="0"/>
              </a:rPr>
              <a:t>what makes it unique!</a:t>
            </a:r>
          </a:p>
        </p:txBody>
      </p:sp>
      <p:sp>
        <p:nvSpPr>
          <p:cNvPr id="65" name="Sanctuary Primary">
            <a:extLst>
              <a:ext uri="{FF2B5EF4-FFF2-40B4-BE49-F238E27FC236}">
                <a16:creationId xmlns:a16="http://schemas.microsoft.com/office/drawing/2014/main" id="{0ACD59D1-B20D-B84A-0AA6-D0CC124D1F4D}"/>
              </a:ext>
            </a:extLst>
          </p:cNvPr>
          <p:cNvSpPr>
            <a:spLocks noChangeAspect="1"/>
          </p:cNvSpPr>
          <p:nvPr/>
        </p:nvSpPr>
        <p:spPr>
          <a:xfrm>
            <a:off x="868664" y="2559860"/>
            <a:ext cx="322131" cy="77699"/>
          </a:xfrm>
          <a:custGeom>
            <a:avLst/>
            <a:gdLst>
              <a:gd name="connsiteX0" fmla="*/ 4990148 w 5313513"/>
              <a:gd name="connsiteY0" fmla="*/ 0 h 1281637"/>
              <a:gd name="connsiteX1" fmla="*/ 320993 w 5313513"/>
              <a:gd name="connsiteY1" fmla="*/ 0 h 1281637"/>
              <a:gd name="connsiteX2" fmla="*/ 0 w 5313513"/>
              <a:gd name="connsiteY2" fmla="*/ 641766 h 1281637"/>
              <a:gd name="connsiteX3" fmla="*/ 320993 w 5313513"/>
              <a:gd name="connsiteY3" fmla="*/ 1281631 h 1281637"/>
              <a:gd name="connsiteX4" fmla="*/ 4990148 w 5313513"/>
              <a:gd name="connsiteY4" fmla="*/ 1281631 h 1281637"/>
              <a:gd name="connsiteX5" fmla="*/ 5313045 w 5313513"/>
              <a:gd name="connsiteY5" fmla="*/ 641766 h 1281637"/>
              <a:gd name="connsiteX6" fmla="*/ 4990148 w 5313513"/>
              <a:gd name="connsiteY6" fmla="*/ 0 h 1281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313513" h="1281637">
                <a:moveTo>
                  <a:pt x="4990148" y="0"/>
                </a:moveTo>
                <a:lnTo>
                  <a:pt x="320993" y="0"/>
                </a:lnTo>
                <a:cubicBezTo>
                  <a:pt x="0" y="0"/>
                  <a:pt x="0" y="443057"/>
                  <a:pt x="0" y="641766"/>
                </a:cubicBezTo>
                <a:cubicBezTo>
                  <a:pt x="1905" y="827166"/>
                  <a:pt x="0" y="1283533"/>
                  <a:pt x="320993" y="1281631"/>
                </a:cubicBezTo>
                <a:lnTo>
                  <a:pt x="4990148" y="1281631"/>
                </a:lnTo>
                <a:cubicBezTo>
                  <a:pt x="5315903" y="1283533"/>
                  <a:pt x="5312093" y="828116"/>
                  <a:pt x="5313045" y="641766"/>
                </a:cubicBezTo>
                <a:cubicBezTo>
                  <a:pt x="5315903" y="443057"/>
                  <a:pt x="5315903" y="0"/>
                  <a:pt x="4990148" y="0"/>
                </a:cubicBezTo>
                <a:close/>
              </a:path>
            </a:pathLst>
          </a:custGeom>
          <a:solidFill>
            <a:srgbClr val="7C8033"/>
          </a:solidFill>
          <a:ln w="9525" cap="flat">
            <a:noFill/>
            <a:prstDash val="solid"/>
            <a:miter/>
          </a:ln>
          <a:effectLst/>
        </p:spPr>
        <p:txBody>
          <a:bodyPr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7E8871"/>
              </a:solidFill>
              <a:effectLst/>
              <a:uLnTx/>
              <a:uFillTx/>
              <a:latin typeface="RlwyPPT Med" pitchFamily="2" charset="77"/>
              <a:ea typeface="+mn-ea"/>
              <a:cs typeface="+mn-cs"/>
            </a:endParaRPr>
          </a:p>
        </p:txBody>
      </p:sp>
      <p:grpSp>
        <p:nvGrpSpPr>
          <p:cNvPr id="76" name="Group 75">
            <a:extLst>
              <a:ext uri="{FF2B5EF4-FFF2-40B4-BE49-F238E27FC236}">
                <a16:creationId xmlns:a16="http://schemas.microsoft.com/office/drawing/2014/main" id="{809289B7-3211-D5BA-AA92-5A570ECB767D}"/>
              </a:ext>
            </a:extLst>
          </p:cNvPr>
          <p:cNvGrpSpPr/>
          <p:nvPr/>
        </p:nvGrpSpPr>
        <p:grpSpPr>
          <a:xfrm>
            <a:off x="9350870" y="3828297"/>
            <a:ext cx="1992427" cy="2170191"/>
            <a:chOff x="8979138" y="3828297"/>
            <a:chExt cx="1992427" cy="2170191"/>
          </a:xfrm>
        </p:grpSpPr>
        <p:sp>
          <p:nvSpPr>
            <p:cNvPr id="77" name="Rectangle: Rounded Corners 13">
              <a:extLst>
                <a:ext uri="{FF2B5EF4-FFF2-40B4-BE49-F238E27FC236}">
                  <a16:creationId xmlns:a16="http://schemas.microsoft.com/office/drawing/2014/main" id="{0981AF12-1779-005E-A048-A298AE08B982}"/>
                </a:ext>
              </a:extLst>
            </p:cNvPr>
            <p:cNvSpPr/>
            <p:nvPr/>
          </p:nvSpPr>
          <p:spPr>
            <a:xfrm>
              <a:off x="8979138" y="3828297"/>
              <a:ext cx="1992427" cy="2170191"/>
            </a:xfrm>
            <a:prstGeom prst="roundRect">
              <a:avLst>
                <a:gd name="adj" fmla="val 2751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lwyPPT-Regular"/>
                <a:ea typeface="+mn-ea"/>
                <a:cs typeface="+mn-cs"/>
              </a:endParaRPr>
            </a:p>
          </p:txBody>
        </p:sp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5ACCF003-F584-4D6B-C839-CEAA4C856386}"/>
                </a:ext>
              </a:extLst>
            </p:cNvPr>
            <p:cNvGrpSpPr/>
            <p:nvPr/>
          </p:nvGrpSpPr>
          <p:grpSpPr>
            <a:xfrm>
              <a:off x="9173167" y="4031931"/>
              <a:ext cx="1728824" cy="1318901"/>
              <a:chOff x="9242741" y="4031931"/>
              <a:chExt cx="1728824" cy="1318901"/>
            </a:xfrm>
          </p:grpSpPr>
          <p:sp>
            <p:nvSpPr>
              <p:cNvPr id="79" name="TextBox 22">
                <a:extLst>
                  <a:ext uri="{FF2B5EF4-FFF2-40B4-BE49-F238E27FC236}">
                    <a16:creationId xmlns:a16="http://schemas.microsoft.com/office/drawing/2014/main" id="{6468DEA3-9462-702B-C118-17A5B2777AFB}"/>
                  </a:ext>
                </a:extLst>
              </p:cNvPr>
              <p:cNvSpPr txBox="1"/>
              <p:nvPr/>
            </p:nvSpPr>
            <p:spPr>
              <a:xfrm>
                <a:off x="9293827" y="4735279"/>
                <a:ext cx="1677738" cy="615553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1200" cap="none" spc="10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RlwyPPT-ExtraBold"/>
                    <a:ea typeface="+mn-lt"/>
                    <a:cs typeface="+mn-lt"/>
                  </a:rPr>
                  <a:t>Methylated</a:t>
                </a:r>
                <a:r>
                  <a:rPr kumimoji="0" lang="en-US" sz="1200" b="0" i="0" u="none" strike="noStrike" kern="1200" cap="none" spc="10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RlwyPPT-ExtraBold"/>
                    <a:ea typeface="+mn-lt"/>
                    <a:cs typeface="+mn-lt"/>
                  </a:rPr>
                  <a:t> </a:t>
                </a:r>
                <a:r>
                  <a:rPr kumimoji="0" lang="en-US" sz="2000" b="0" i="0" u="none" strike="noStrike" kern="1200" cap="none" spc="10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RlwyPPT-ExtraBold"/>
                    <a:ea typeface="+mn-lt"/>
                    <a:cs typeface="+mn-lt"/>
                  </a:rPr>
                  <a:t>B Vitamins</a:t>
                </a:r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RlwyPPT-ExtraBold"/>
                  <a:ea typeface="+mn-ea"/>
                  <a:cs typeface="+mn-cs"/>
                </a:endParaRPr>
              </a:p>
            </p:txBody>
          </p:sp>
          <p:grpSp>
            <p:nvGrpSpPr>
              <p:cNvPr id="80" name="Group 79">
                <a:extLst>
                  <a:ext uri="{FF2B5EF4-FFF2-40B4-BE49-F238E27FC236}">
                    <a16:creationId xmlns:a16="http://schemas.microsoft.com/office/drawing/2014/main" id="{4273B0F7-3EE5-5F15-BECF-6DEB1510453A}"/>
                  </a:ext>
                </a:extLst>
              </p:cNvPr>
              <p:cNvGrpSpPr/>
              <p:nvPr/>
            </p:nvGrpSpPr>
            <p:grpSpPr>
              <a:xfrm>
                <a:off x="9242741" y="4031931"/>
                <a:ext cx="612000" cy="612000"/>
                <a:chOff x="6725613" y="1049449"/>
                <a:chExt cx="612000" cy="612000"/>
              </a:xfrm>
            </p:grpSpPr>
            <p:sp useBgFill="1">
              <p:nvSpPr>
                <p:cNvPr id="81" name="Oval 80">
                  <a:extLst>
                    <a:ext uri="{FF2B5EF4-FFF2-40B4-BE49-F238E27FC236}">
                      <a16:creationId xmlns:a16="http://schemas.microsoft.com/office/drawing/2014/main" id="{ACB749B3-F590-BBC7-95CB-08AE97EC2A5B}"/>
                    </a:ext>
                  </a:extLst>
                </p:cNvPr>
                <p:cNvSpPr/>
                <p:nvPr/>
              </p:nvSpPr>
              <p:spPr>
                <a:xfrm>
                  <a:off x="6725613" y="1049449"/>
                  <a:ext cx="612000" cy="612000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RlwyPPT-Regular"/>
                    <a:ea typeface="+mn-ea"/>
                    <a:cs typeface="+mn-cs"/>
                  </a:endParaRPr>
                </a:p>
              </p:txBody>
            </p:sp>
            <p:pic>
              <p:nvPicPr>
                <p:cNvPr id="82" name="Graphic 81">
                  <a:extLst>
                    <a:ext uri="{FF2B5EF4-FFF2-40B4-BE49-F238E27FC236}">
                      <a16:creationId xmlns:a16="http://schemas.microsoft.com/office/drawing/2014/main" id="{7E687D13-D7B0-FB7F-E4D0-EAB9EF7236B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6826944" y="1132174"/>
                  <a:ext cx="409339" cy="446551"/>
                </a:xfrm>
                <a:prstGeom prst="rect">
                  <a:avLst/>
                </a:prstGeom>
              </p:spPr>
            </p:pic>
          </p:grpSp>
        </p:grpSp>
      </p:grpSp>
      <p:pic>
        <p:nvPicPr>
          <p:cNvPr id="83" name="Graphic 82">
            <a:extLst>
              <a:ext uri="{FF2B5EF4-FFF2-40B4-BE49-F238E27FC236}">
                <a16:creationId xmlns:a16="http://schemas.microsoft.com/office/drawing/2014/main" id="{E1112C9F-DD4C-D808-F2BF-7E42519575A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1702122" y="253445"/>
            <a:ext cx="231061" cy="325855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7C08878F-26E5-D8E1-4829-B604676E977B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 rot="16200000">
            <a:off x="1824538" y="166692"/>
            <a:ext cx="790216" cy="2911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1058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4.81481E-6 L -0.0151 -0.03565 " pathEditMode="relative" rAng="0" ptsTypes="AA">
                                      <p:cBhvr>
                                        <p:cTn id="13" dur="1000" spd="-100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55" y="-1782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path" presetSubtype="0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6.25E-7 1.85185E-6 L -0.00091 0.04236 " pathEditMode="relative" rAng="0" ptsTypes="AA">
                                      <p:cBhvr>
                                        <p:cTn id="18" dur="1000" spd="-100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2106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path" presetSubtype="0" decel="10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6.25E-7 1.85185E-6 L -0.00091 0.04236 " pathEditMode="relative" rAng="0" ptsTypes="AA">
                                      <p:cBhvr>
                                        <p:cTn id="23" dur="1000" spd="-100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2106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2" presetClass="path" presetSubtype="0" decel="100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6.25E-7 1.85185E-6 L -0.00091 0.04236 " pathEditMode="relative" rAng="0" ptsTypes="AA">
                                      <p:cBhvr>
                                        <p:cTn id="28" dur="1000" spd="-100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2106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2" presetClass="path" presetSubtype="0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6.25E-7 1.85185E-6 L -0.00091 0.04236 " pathEditMode="relative" rAng="0" ptsTypes="AA">
                                      <p:cBhvr>
                                        <p:cTn id="33" dur="1000" spd="-100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2106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2" presetClass="path" presetSubtype="0" decel="10000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6.25E-7 1.85185E-6 L -0.00091 0.04236 " pathEditMode="relative" rAng="0" ptsTypes="AA">
                                      <p:cBhvr>
                                        <p:cTn id="38" dur="1000" spd="-100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21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/>
      <p:bldP spid="64" grpId="1"/>
      <p:bldP spid="6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Group 67">
            <a:extLst>
              <a:ext uri="{FF2B5EF4-FFF2-40B4-BE49-F238E27FC236}">
                <a16:creationId xmlns:a16="http://schemas.microsoft.com/office/drawing/2014/main" id="{E4180356-7B3E-5EC3-2E31-7B0FD0571E09}"/>
              </a:ext>
            </a:extLst>
          </p:cNvPr>
          <p:cNvGrpSpPr/>
          <p:nvPr/>
        </p:nvGrpSpPr>
        <p:grpSpPr>
          <a:xfrm>
            <a:off x="9025103" y="652613"/>
            <a:ext cx="2344199" cy="2888524"/>
            <a:chOff x="6462009" y="308545"/>
            <a:chExt cx="2344199" cy="2888524"/>
          </a:xfrm>
        </p:grpSpPr>
        <p:sp>
          <p:nvSpPr>
            <p:cNvPr id="69" name="Rectangle: Rounded Corners 13">
              <a:extLst>
                <a:ext uri="{FF2B5EF4-FFF2-40B4-BE49-F238E27FC236}">
                  <a16:creationId xmlns:a16="http://schemas.microsoft.com/office/drawing/2014/main" id="{96D5A1D3-275B-1813-B708-C07F7982EE1C}"/>
                </a:ext>
              </a:extLst>
            </p:cNvPr>
            <p:cNvSpPr/>
            <p:nvPr/>
          </p:nvSpPr>
          <p:spPr>
            <a:xfrm>
              <a:off x="6462009" y="308545"/>
              <a:ext cx="2344199" cy="2888524"/>
            </a:xfrm>
            <a:prstGeom prst="roundRect">
              <a:avLst>
                <a:gd name="adj" fmla="val 2751"/>
              </a:avLst>
            </a:prstGeom>
            <a:solidFill>
              <a:schemeClr val="bg1"/>
            </a:solidFill>
            <a:ln w="38100">
              <a:solidFill>
                <a:srgbClr val="7C8033"/>
              </a:solidFill>
            </a:ln>
            <a:effectLst>
              <a:outerShdw blurRad="152400" dist="762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lwyPPT-Regular"/>
                <a:ea typeface="+mn-ea"/>
                <a:cs typeface="+mn-cs"/>
              </a:endParaRPr>
            </a:p>
          </p:txBody>
        </p:sp>
        <p:pic>
          <p:nvPicPr>
            <p:cNvPr id="70" name="Picture 69">
              <a:extLst>
                <a:ext uri="{FF2B5EF4-FFF2-40B4-BE49-F238E27FC236}">
                  <a16:creationId xmlns:a16="http://schemas.microsoft.com/office/drawing/2014/main" id="{67C189B3-B13C-3D18-059E-F59856C9318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155097" y="417665"/>
              <a:ext cx="958022" cy="2403686"/>
            </a:xfrm>
            <a:prstGeom prst="rect">
              <a:avLst/>
            </a:prstGeom>
            <a:effectLst>
              <a:reflection blurRad="97649" stA="48000" endPos="10000" dir="5400000" sy="-100000" algn="bl" rotWithShape="0"/>
            </a:effectLst>
          </p:spPr>
        </p:pic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989B3A43-29DA-123D-F923-761EB486E3FD}"/>
              </a:ext>
            </a:extLst>
          </p:cNvPr>
          <p:cNvGrpSpPr/>
          <p:nvPr/>
        </p:nvGrpSpPr>
        <p:grpSpPr>
          <a:xfrm>
            <a:off x="6462009" y="308545"/>
            <a:ext cx="2344199" cy="2888524"/>
            <a:chOff x="6462009" y="308545"/>
            <a:chExt cx="2344199" cy="2888524"/>
          </a:xfrm>
        </p:grpSpPr>
        <p:sp>
          <p:nvSpPr>
            <p:cNvPr id="39" name="Rectangle: Rounded Corners 13">
              <a:extLst>
                <a:ext uri="{FF2B5EF4-FFF2-40B4-BE49-F238E27FC236}">
                  <a16:creationId xmlns:a16="http://schemas.microsoft.com/office/drawing/2014/main" id="{B3681268-00C2-5B4F-0CEE-3DC3E6AC44EE}"/>
                </a:ext>
              </a:extLst>
            </p:cNvPr>
            <p:cNvSpPr/>
            <p:nvPr/>
          </p:nvSpPr>
          <p:spPr>
            <a:xfrm>
              <a:off x="6462009" y="308545"/>
              <a:ext cx="2344199" cy="2888524"/>
            </a:xfrm>
            <a:prstGeom prst="roundRect">
              <a:avLst>
                <a:gd name="adj" fmla="val 2751"/>
              </a:avLst>
            </a:prstGeom>
            <a:solidFill>
              <a:schemeClr val="bg1"/>
            </a:solidFill>
            <a:ln w="38100">
              <a:solidFill>
                <a:srgbClr val="7C8033"/>
              </a:solidFill>
            </a:ln>
            <a:effectLst>
              <a:outerShdw blurRad="152400" dist="762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lwyPPT-Regular"/>
                <a:ea typeface="+mn-ea"/>
                <a:cs typeface="+mn-cs"/>
              </a:endParaRPr>
            </a:p>
          </p:txBody>
        </p:sp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1E9D60F0-FE04-34E8-0732-D3CF0770BAC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153371" y="417665"/>
              <a:ext cx="961475" cy="2403686"/>
            </a:xfrm>
            <a:prstGeom prst="rect">
              <a:avLst/>
            </a:prstGeom>
            <a:effectLst>
              <a:reflection blurRad="97649" stA="48000" endPos="10000" dir="5400000" sy="-100000" algn="bl" rotWithShape="0"/>
            </a:effectLst>
          </p:spPr>
        </p:pic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FA8733C1-E23C-29F0-EB22-9A8F2A8497AB}"/>
              </a:ext>
            </a:extLst>
          </p:cNvPr>
          <p:cNvGrpSpPr/>
          <p:nvPr/>
        </p:nvGrpSpPr>
        <p:grpSpPr>
          <a:xfrm>
            <a:off x="6462009" y="3331476"/>
            <a:ext cx="2344199" cy="2888524"/>
            <a:chOff x="6462009" y="308545"/>
            <a:chExt cx="2344199" cy="2888524"/>
          </a:xfrm>
        </p:grpSpPr>
        <p:sp>
          <p:nvSpPr>
            <p:cNvPr id="72" name="Rectangle: Rounded Corners 13">
              <a:extLst>
                <a:ext uri="{FF2B5EF4-FFF2-40B4-BE49-F238E27FC236}">
                  <a16:creationId xmlns:a16="http://schemas.microsoft.com/office/drawing/2014/main" id="{67E1E643-165F-2114-AFED-09AFA90368C3}"/>
                </a:ext>
              </a:extLst>
            </p:cNvPr>
            <p:cNvSpPr/>
            <p:nvPr/>
          </p:nvSpPr>
          <p:spPr>
            <a:xfrm>
              <a:off x="6462009" y="308545"/>
              <a:ext cx="2344199" cy="2888524"/>
            </a:xfrm>
            <a:prstGeom prst="roundRect">
              <a:avLst>
                <a:gd name="adj" fmla="val 2751"/>
              </a:avLst>
            </a:prstGeom>
            <a:solidFill>
              <a:schemeClr val="bg1"/>
            </a:solidFill>
            <a:ln w="38100">
              <a:solidFill>
                <a:srgbClr val="7C8033"/>
              </a:solidFill>
            </a:ln>
            <a:effectLst>
              <a:outerShdw blurRad="152400" dist="762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lwyPPT-Regular"/>
                <a:ea typeface="+mn-ea"/>
                <a:cs typeface="+mn-cs"/>
              </a:endParaRPr>
            </a:p>
          </p:txBody>
        </p:sp>
        <p:pic>
          <p:nvPicPr>
            <p:cNvPr id="73" name="Picture 72">
              <a:extLst>
                <a:ext uri="{FF2B5EF4-FFF2-40B4-BE49-F238E27FC236}">
                  <a16:creationId xmlns:a16="http://schemas.microsoft.com/office/drawing/2014/main" id="{211708AD-AECB-8A6E-874B-51FAFE3BC67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153371" y="425209"/>
              <a:ext cx="961475" cy="2388597"/>
            </a:xfrm>
            <a:prstGeom prst="rect">
              <a:avLst/>
            </a:prstGeom>
            <a:effectLst>
              <a:reflection blurRad="97649" stA="48000" endPos="10000" dir="5400000" sy="-100000" algn="bl" rotWithShape="0"/>
            </a:effectLst>
          </p:spPr>
        </p:pic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9269D126-1177-7713-22A7-42845CFC52C0}"/>
              </a:ext>
            </a:extLst>
          </p:cNvPr>
          <p:cNvGrpSpPr/>
          <p:nvPr/>
        </p:nvGrpSpPr>
        <p:grpSpPr>
          <a:xfrm>
            <a:off x="9025103" y="3675544"/>
            <a:ext cx="2344199" cy="2888524"/>
            <a:chOff x="6462009" y="308545"/>
            <a:chExt cx="2344199" cy="2888524"/>
          </a:xfrm>
        </p:grpSpPr>
        <p:sp>
          <p:nvSpPr>
            <p:cNvPr id="75" name="Rectangle: Rounded Corners 13">
              <a:extLst>
                <a:ext uri="{FF2B5EF4-FFF2-40B4-BE49-F238E27FC236}">
                  <a16:creationId xmlns:a16="http://schemas.microsoft.com/office/drawing/2014/main" id="{A2C7266C-325F-5D20-D860-26047CE5D95D}"/>
                </a:ext>
              </a:extLst>
            </p:cNvPr>
            <p:cNvSpPr/>
            <p:nvPr/>
          </p:nvSpPr>
          <p:spPr>
            <a:xfrm>
              <a:off x="6462009" y="308545"/>
              <a:ext cx="2344199" cy="2888524"/>
            </a:xfrm>
            <a:prstGeom prst="roundRect">
              <a:avLst>
                <a:gd name="adj" fmla="val 2751"/>
              </a:avLst>
            </a:prstGeom>
            <a:solidFill>
              <a:schemeClr val="bg1"/>
            </a:solidFill>
            <a:ln w="38100">
              <a:solidFill>
                <a:srgbClr val="7C8033"/>
              </a:solidFill>
            </a:ln>
            <a:effectLst>
              <a:outerShdw blurRad="152400" dist="762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lwyPPT-Regular"/>
                <a:ea typeface="+mn-ea"/>
                <a:cs typeface="+mn-cs"/>
              </a:endParaRPr>
            </a:p>
          </p:txBody>
        </p:sp>
        <p:pic>
          <p:nvPicPr>
            <p:cNvPr id="76" name="Picture 75">
              <a:extLst>
                <a:ext uri="{FF2B5EF4-FFF2-40B4-BE49-F238E27FC236}">
                  <a16:creationId xmlns:a16="http://schemas.microsoft.com/office/drawing/2014/main" id="{74F3FE71-7629-D186-49B8-BD4AA214E9D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153371" y="418742"/>
              <a:ext cx="961475" cy="2401531"/>
            </a:xfrm>
            <a:prstGeom prst="rect">
              <a:avLst/>
            </a:prstGeom>
            <a:effectLst>
              <a:reflection blurRad="97649" stA="48000" endPos="10000" dir="5400000" sy="-100000" algn="bl" rotWithShape="0"/>
            </a:effectLst>
          </p:spPr>
        </p:pic>
      </p:grpSp>
      <p:sp>
        <p:nvSpPr>
          <p:cNvPr id="34" name="TextBox 3">
            <a:extLst>
              <a:ext uri="{FF2B5EF4-FFF2-40B4-BE49-F238E27FC236}">
                <a16:creationId xmlns:a16="http://schemas.microsoft.com/office/drawing/2014/main" id="{3D6CE584-CFB8-F3DF-1F04-1F1EDE3002D1}"/>
              </a:ext>
            </a:extLst>
          </p:cNvPr>
          <p:cNvSpPr txBox="1"/>
          <p:nvPr/>
        </p:nvSpPr>
        <p:spPr>
          <a:xfrm>
            <a:off x="765433" y="927305"/>
            <a:ext cx="4964559" cy="249299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RlwyPPT-ExtraBold"/>
                <a:ea typeface="+mn-ea"/>
                <a:cs typeface="Poppins" panose="00000500000000000000" pitchFamily="2" charset="0"/>
              </a:rPr>
              <a:t>Essential Oil Blend for Bioavailability</a:t>
            </a:r>
          </a:p>
        </p:txBody>
      </p:sp>
      <p:sp>
        <p:nvSpPr>
          <p:cNvPr id="37" name="Sanctuary Primary">
            <a:extLst>
              <a:ext uri="{FF2B5EF4-FFF2-40B4-BE49-F238E27FC236}">
                <a16:creationId xmlns:a16="http://schemas.microsoft.com/office/drawing/2014/main" id="{CEBF9836-99AD-777B-89CA-BFE8C542EA4B}"/>
              </a:ext>
            </a:extLst>
          </p:cNvPr>
          <p:cNvSpPr>
            <a:spLocks noChangeAspect="1"/>
          </p:cNvSpPr>
          <p:nvPr/>
        </p:nvSpPr>
        <p:spPr>
          <a:xfrm>
            <a:off x="765433" y="3535170"/>
            <a:ext cx="322131" cy="77699"/>
          </a:xfrm>
          <a:custGeom>
            <a:avLst/>
            <a:gdLst>
              <a:gd name="connsiteX0" fmla="*/ 4990148 w 5313513"/>
              <a:gd name="connsiteY0" fmla="*/ 0 h 1281637"/>
              <a:gd name="connsiteX1" fmla="*/ 320993 w 5313513"/>
              <a:gd name="connsiteY1" fmla="*/ 0 h 1281637"/>
              <a:gd name="connsiteX2" fmla="*/ 0 w 5313513"/>
              <a:gd name="connsiteY2" fmla="*/ 641766 h 1281637"/>
              <a:gd name="connsiteX3" fmla="*/ 320993 w 5313513"/>
              <a:gd name="connsiteY3" fmla="*/ 1281631 h 1281637"/>
              <a:gd name="connsiteX4" fmla="*/ 4990148 w 5313513"/>
              <a:gd name="connsiteY4" fmla="*/ 1281631 h 1281637"/>
              <a:gd name="connsiteX5" fmla="*/ 5313045 w 5313513"/>
              <a:gd name="connsiteY5" fmla="*/ 641766 h 1281637"/>
              <a:gd name="connsiteX6" fmla="*/ 4990148 w 5313513"/>
              <a:gd name="connsiteY6" fmla="*/ 0 h 1281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313513" h="1281637">
                <a:moveTo>
                  <a:pt x="4990148" y="0"/>
                </a:moveTo>
                <a:lnTo>
                  <a:pt x="320993" y="0"/>
                </a:lnTo>
                <a:cubicBezTo>
                  <a:pt x="0" y="0"/>
                  <a:pt x="0" y="443057"/>
                  <a:pt x="0" y="641766"/>
                </a:cubicBezTo>
                <a:cubicBezTo>
                  <a:pt x="1905" y="827166"/>
                  <a:pt x="0" y="1283533"/>
                  <a:pt x="320993" y="1281631"/>
                </a:cubicBezTo>
                <a:lnTo>
                  <a:pt x="4990148" y="1281631"/>
                </a:lnTo>
                <a:cubicBezTo>
                  <a:pt x="5315903" y="1283533"/>
                  <a:pt x="5312093" y="828116"/>
                  <a:pt x="5313045" y="641766"/>
                </a:cubicBezTo>
                <a:cubicBezTo>
                  <a:pt x="5315903" y="443057"/>
                  <a:pt x="5315903" y="0"/>
                  <a:pt x="4990148" y="0"/>
                </a:cubicBezTo>
                <a:close/>
              </a:path>
            </a:pathLst>
          </a:custGeom>
          <a:solidFill>
            <a:srgbClr val="7C8033"/>
          </a:solidFill>
          <a:ln w="9525" cap="flat">
            <a:noFill/>
            <a:prstDash val="solid"/>
            <a:miter/>
          </a:ln>
          <a:effectLst/>
        </p:spPr>
        <p:txBody>
          <a:bodyPr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7E8871"/>
              </a:solidFill>
              <a:effectLst/>
              <a:uLnTx/>
              <a:uFillTx/>
              <a:latin typeface="RlwyPPT Med" pitchFamily="2" charset="77"/>
              <a:ea typeface="+mn-ea"/>
              <a:cs typeface="+mn-cs"/>
            </a:endParaRPr>
          </a:p>
        </p:txBody>
      </p:sp>
      <p:pic>
        <p:nvPicPr>
          <p:cNvPr id="79" name="Graphic 78">
            <a:extLst>
              <a:ext uri="{FF2B5EF4-FFF2-40B4-BE49-F238E27FC236}">
                <a16:creationId xmlns:a16="http://schemas.microsoft.com/office/drawing/2014/main" id="{C727F65C-ED83-783A-CA5F-87E3A111B5C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702122" y="253445"/>
            <a:ext cx="231061" cy="325855"/>
          </a:xfrm>
          <a:prstGeom prst="rect">
            <a:avLst/>
          </a:prstGeom>
        </p:spPr>
      </p:pic>
      <p:sp>
        <p:nvSpPr>
          <p:cNvPr id="4" name="Rectangle: Rounded Corners 13">
            <a:extLst>
              <a:ext uri="{FF2B5EF4-FFF2-40B4-BE49-F238E27FC236}">
                <a16:creationId xmlns:a16="http://schemas.microsoft.com/office/drawing/2014/main" id="{D3E05060-BC44-6730-E2A4-3C25B60C9A11}"/>
              </a:ext>
            </a:extLst>
          </p:cNvPr>
          <p:cNvSpPr/>
          <p:nvPr/>
        </p:nvSpPr>
        <p:spPr>
          <a:xfrm>
            <a:off x="3897088" y="3541385"/>
            <a:ext cx="2344199" cy="2888524"/>
          </a:xfrm>
          <a:prstGeom prst="roundRect">
            <a:avLst>
              <a:gd name="adj" fmla="val 2751"/>
            </a:avLst>
          </a:prstGeom>
          <a:solidFill>
            <a:schemeClr val="bg1"/>
          </a:solidFill>
          <a:ln w="38100">
            <a:solidFill>
              <a:srgbClr val="7C8033"/>
            </a:solidFill>
          </a:ln>
          <a:effectLst>
            <a:outerShdw blurRad="152400" dist="762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lwyPPT-Regular"/>
              <a:ea typeface="+mn-ea"/>
              <a:cs typeface="+mn-cs"/>
            </a:endParaRPr>
          </a:p>
        </p:txBody>
      </p:sp>
      <p:pic>
        <p:nvPicPr>
          <p:cNvPr id="7" name="Picture 6" descr="A close up of a bottle&#10;&#10;Description automatically generated">
            <a:extLst>
              <a:ext uri="{FF2B5EF4-FFF2-40B4-BE49-F238E27FC236}">
                <a16:creationId xmlns:a16="http://schemas.microsoft.com/office/drawing/2014/main" id="{D266FEDC-0787-AE92-6ADB-3DCA6821BD6C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15497" y="3427563"/>
            <a:ext cx="1090667" cy="3640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700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4.07407E-6 L -0.01511 -0.03564 " pathEditMode="relative" rAng="0" ptsTypes="AA">
                                      <p:cBhvr>
                                        <p:cTn id="13" dur="1000" spd="-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55" y="-1782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path" presetSubtype="0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6.25E-7 1.85185E-6 L -0.00091 0.04236 " pathEditMode="relative" rAng="0" ptsTypes="AA">
                                      <p:cBhvr>
                                        <p:cTn id="18" dur="1000" spd="-100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2106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path" presetSubtype="0" decel="10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6.25E-7 1.85185E-6 L -0.00091 0.04236 " pathEditMode="relative" rAng="0" ptsTypes="AA">
                                      <p:cBhvr>
                                        <p:cTn id="23" dur="1000" spd="-100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2106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2" presetClass="path" presetSubtype="0" decel="100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6.25E-7 1.85185E-6 L -0.00091 0.04236 " pathEditMode="relative" rAng="0" ptsTypes="AA">
                                      <p:cBhvr>
                                        <p:cTn id="28" dur="1000" spd="-100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2106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2" presetClass="path" presetSubtype="0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6.25E-7 1.85185E-6 L -0.00091 0.04236 " pathEditMode="relative" rAng="0" ptsTypes="AA">
                                      <p:cBhvr>
                                        <p:cTn id="33" dur="1000" spd="-100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21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4" grpId="1"/>
      <p:bldP spid="3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3F4DCB-893D-AEB3-3254-9B3A22D50D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een box with vegetables and a package&#10;&#10;Description automatically generated with medium confidence">
            <a:extLst>
              <a:ext uri="{FF2B5EF4-FFF2-40B4-BE49-F238E27FC236}">
                <a16:creationId xmlns:a16="http://schemas.microsoft.com/office/drawing/2014/main" id="{77D005A9-5859-3754-25F3-F464D579A28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84956" y="-136847"/>
            <a:ext cx="12276956" cy="9205959"/>
          </a:xfrm>
          <a:prstGeom prst="rect">
            <a:avLst/>
          </a:prstGeom>
        </p:spPr>
      </p:pic>
      <p:sp>
        <p:nvSpPr>
          <p:cNvPr id="4" name="Sanctuary Primary">
            <a:extLst>
              <a:ext uri="{FF2B5EF4-FFF2-40B4-BE49-F238E27FC236}">
                <a16:creationId xmlns:a16="http://schemas.microsoft.com/office/drawing/2014/main" id="{031244B3-E65A-4015-FF22-8E392F0453F5}"/>
              </a:ext>
            </a:extLst>
          </p:cNvPr>
          <p:cNvSpPr>
            <a:spLocks noChangeAspect="1"/>
          </p:cNvSpPr>
          <p:nvPr/>
        </p:nvSpPr>
        <p:spPr>
          <a:xfrm>
            <a:off x="765433" y="4143453"/>
            <a:ext cx="322131" cy="77699"/>
          </a:xfrm>
          <a:custGeom>
            <a:avLst/>
            <a:gdLst>
              <a:gd name="connsiteX0" fmla="*/ 4990148 w 5313513"/>
              <a:gd name="connsiteY0" fmla="*/ 0 h 1281637"/>
              <a:gd name="connsiteX1" fmla="*/ 320993 w 5313513"/>
              <a:gd name="connsiteY1" fmla="*/ 0 h 1281637"/>
              <a:gd name="connsiteX2" fmla="*/ 0 w 5313513"/>
              <a:gd name="connsiteY2" fmla="*/ 641766 h 1281637"/>
              <a:gd name="connsiteX3" fmla="*/ 320993 w 5313513"/>
              <a:gd name="connsiteY3" fmla="*/ 1281631 h 1281637"/>
              <a:gd name="connsiteX4" fmla="*/ 4990148 w 5313513"/>
              <a:gd name="connsiteY4" fmla="*/ 1281631 h 1281637"/>
              <a:gd name="connsiteX5" fmla="*/ 5313045 w 5313513"/>
              <a:gd name="connsiteY5" fmla="*/ 641766 h 1281637"/>
              <a:gd name="connsiteX6" fmla="*/ 4990148 w 5313513"/>
              <a:gd name="connsiteY6" fmla="*/ 0 h 1281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313513" h="1281637">
                <a:moveTo>
                  <a:pt x="4990148" y="0"/>
                </a:moveTo>
                <a:lnTo>
                  <a:pt x="320993" y="0"/>
                </a:lnTo>
                <a:cubicBezTo>
                  <a:pt x="0" y="0"/>
                  <a:pt x="0" y="443057"/>
                  <a:pt x="0" y="641766"/>
                </a:cubicBezTo>
                <a:cubicBezTo>
                  <a:pt x="1905" y="827166"/>
                  <a:pt x="0" y="1283533"/>
                  <a:pt x="320993" y="1281631"/>
                </a:cubicBezTo>
                <a:lnTo>
                  <a:pt x="4990148" y="1281631"/>
                </a:lnTo>
                <a:cubicBezTo>
                  <a:pt x="5315903" y="1283533"/>
                  <a:pt x="5312093" y="828116"/>
                  <a:pt x="5313045" y="641766"/>
                </a:cubicBezTo>
                <a:cubicBezTo>
                  <a:pt x="5315903" y="443057"/>
                  <a:pt x="5315903" y="0"/>
                  <a:pt x="4990148" y="0"/>
                </a:cubicBezTo>
                <a:close/>
              </a:path>
            </a:pathLst>
          </a:custGeom>
          <a:solidFill>
            <a:srgbClr val="7C8033"/>
          </a:solidFill>
          <a:ln w="9525" cap="flat">
            <a:noFill/>
            <a:prstDash val="solid"/>
            <a:miter/>
          </a:ln>
          <a:effectLst/>
        </p:spPr>
        <p:txBody>
          <a:bodyPr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7E8871"/>
              </a:solidFill>
              <a:effectLst/>
              <a:uLnTx/>
              <a:uFillTx/>
              <a:latin typeface="RlwyPPT-Regular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EAA947D-110F-7C0F-0994-B699D733343B}"/>
              </a:ext>
            </a:extLst>
          </p:cNvPr>
          <p:cNvSpPr/>
          <p:nvPr/>
        </p:nvSpPr>
        <p:spPr>
          <a:xfrm>
            <a:off x="-255494" y="-31280"/>
            <a:ext cx="12573000" cy="7169561"/>
          </a:xfrm>
          <a:prstGeom prst="rect">
            <a:avLst/>
          </a:prstGeom>
          <a:gradFill flip="none" rotWithShape="1">
            <a:gsLst>
              <a:gs pos="43000">
                <a:srgbClr val="000000">
                  <a:alpha val="0"/>
                </a:srgbClr>
              </a:gs>
              <a:gs pos="100000">
                <a:srgbClr val="000000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lwyPPT-Regular"/>
              <a:ea typeface="+mn-ea"/>
              <a:cs typeface="+mn-cs"/>
            </a:endParaRPr>
          </a:p>
        </p:txBody>
      </p:sp>
      <p:sp>
        <p:nvSpPr>
          <p:cNvPr id="8" name="TextBox 3">
            <a:extLst>
              <a:ext uri="{FF2B5EF4-FFF2-40B4-BE49-F238E27FC236}">
                <a16:creationId xmlns:a16="http://schemas.microsoft.com/office/drawing/2014/main" id="{541431EB-2DB8-7768-F5E1-55E2A2B2C0ED}"/>
              </a:ext>
            </a:extLst>
          </p:cNvPr>
          <p:cNvSpPr txBox="1"/>
          <p:nvPr/>
        </p:nvSpPr>
        <p:spPr>
          <a:xfrm>
            <a:off x="765433" y="1108158"/>
            <a:ext cx="4964559" cy="1661993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lwyPPT-ExtraBold"/>
                <a:ea typeface="+mn-ea"/>
                <a:cs typeface="Poppins"/>
              </a:rPr>
              <a:t>Whole-Food Vitamins</a:t>
            </a:r>
          </a:p>
        </p:txBody>
      </p:sp>
    </p:spTree>
    <p:extLst>
      <p:ext uri="{BB962C8B-B14F-4D97-AF65-F5344CB8AC3E}">
        <p14:creationId xmlns:p14="http://schemas.microsoft.com/office/powerpoint/2010/main" val="3970630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1.11111E-6 L -0.01511 -0.03565 " pathEditMode="relative" rAng="0" ptsTypes="AA">
                                      <p:cBhvr>
                                        <p:cTn id="13" dur="100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55" y="-178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/>
      <p:bldP spid="8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B90E6D-10F4-14E4-CC20-5315E60ADB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3">
            <a:extLst>
              <a:ext uri="{FF2B5EF4-FFF2-40B4-BE49-F238E27FC236}">
                <a16:creationId xmlns:a16="http://schemas.microsoft.com/office/drawing/2014/main" id="{3655A41A-7CD8-4392-9834-99751B7C9370}"/>
              </a:ext>
            </a:extLst>
          </p:cNvPr>
          <p:cNvSpPr txBox="1"/>
          <p:nvPr/>
        </p:nvSpPr>
        <p:spPr>
          <a:xfrm>
            <a:off x="765433" y="1108158"/>
            <a:ext cx="4964559" cy="1661993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RlwyPPT-ExtraBold"/>
                <a:ea typeface="+mn-ea"/>
                <a:cs typeface="Poppins" panose="00000500000000000000" pitchFamily="2" charset="0"/>
              </a:rPr>
              <a:t>Liposomal Technology</a:t>
            </a:r>
          </a:p>
        </p:txBody>
      </p:sp>
      <p:sp>
        <p:nvSpPr>
          <p:cNvPr id="7" name="Sanctuary Primary">
            <a:extLst>
              <a:ext uri="{FF2B5EF4-FFF2-40B4-BE49-F238E27FC236}">
                <a16:creationId xmlns:a16="http://schemas.microsoft.com/office/drawing/2014/main" id="{51D54253-90D9-732A-457D-57E749BDDB71}"/>
              </a:ext>
            </a:extLst>
          </p:cNvPr>
          <p:cNvSpPr>
            <a:spLocks noChangeAspect="1"/>
          </p:cNvSpPr>
          <p:nvPr/>
        </p:nvSpPr>
        <p:spPr>
          <a:xfrm>
            <a:off x="765433" y="2856271"/>
            <a:ext cx="322131" cy="77699"/>
          </a:xfrm>
          <a:custGeom>
            <a:avLst/>
            <a:gdLst>
              <a:gd name="connsiteX0" fmla="*/ 4990148 w 5313513"/>
              <a:gd name="connsiteY0" fmla="*/ 0 h 1281637"/>
              <a:gd name="connsiteX1" fmla="*/ 320993 w 5313513"/>
              <a:gd name="connsiteY1" fmla="*/ 0 h 1281637"/>
              <a:gd name="connsiteX2" fmla="*/ 0 w 5313513"/>
              <a:gd name="connsiteY2" fmla="*/ 641766 h 1281637"/>
              <a:gd name="connsiteX3" fmla="*/ 320993 w 5313513"/>
              <a:gd name="connsiteY3" fmla="*/ 1281631 h 1281637"/>
              <a:gd name="connsiteX4" fmla="*/ 4990148 w 5313513"/>
              <a:gd name="connsiteY4" fmla="*/ 1281631 h 1281637"/>
              <a:gd name="connsiteX5" fmla="*/ 5313045 w 5313513"/>
              <a:gd name="connsiteY5" fmla="*/ 641766 h 1281637"/>
              <a:gd name="connsiteX6" fmla="*/ 4990148 w 5313513"/>
              <a:gd name="connsiteY6" fmla="*/ 0 h 1281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313513" h="1281637">
                <a:moveTo>
                  <a:pt x="4990148" y="0"/>
                </a:moveTo>
                <a:lnTo>
                  <a:pt x="320993" y="0"/>
                </a:lnTo>
                <a:cubicBezTo>
                  <a:pt x="0" y="0"/>
                  <a:pt x="0" y="443057"/>
                  <a:pt x="0" y="641766"/>
                </a:cubicBezTo>
                <a:cubicBezTo>
                  <a:pt x="1905" y="827166"/>
                  <a:pt x="0" y="1283533"/>
                  <a:pt x="320993" y="1281631"/>
                </a:cubicBezTo>
                <a:lnTo>
                  <a:pt x="4990148" y="1281631"/>
                </a:lnTo>
                <a:cubicBezTo>
                  <a:pt x="5315903" y="1283533"/>
                  <a:pt x="5312093" y="828116"/>
                  <a:pt x="5313045" y="641766"/>
                </a:cubicBezTo>
                <a:cubicBezTo>
                  <a:pt x="5315903" y="443057"/>
                  <a:pt x="5315903" y="0"/>
                  <a:pt x="4990148" y="0"/>
                </a:cubicBezTo>
                <a:close/>
              </a:path>
            </a:pathLst>
          </a:custGeom>
          <a:solidFill>
            <a:srgbClr val="7C8033"/>
          </a:solidFill>
          <a:ln w="9525" cap="flat">
            <a:noFill/>
            <a:prstDash val="solid"/>
            <a:miter/>
          </a:ln>
          <a:effectLst/>
        </p:spPr>
        <p:txBody>
          <a:bodyPr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7E8871"/>
              </a:solidFill>
              <a:effectLst/>
              <a:uLnTx/>
              <a:uFillTx/>
              <a:latin typeface="RlwyPPT-Regular"/>
              <a:ea typeface="+mn-ea"/>
              <a:cs typeface="+mn-cs"/>
            </a:endParaRPr>
          </a:p>
        </p:txBody>
      </p:sp>
      <p:pic>
        <p:nvPicPr>
          <p:cNvPr id="3" name="Picture 2" descr="A cell structure with a green and blue center&#10;&#10;Description automatically generated">
            <a:extLst>
              <a:ext uri="{FF2B5EF4-FFF2-40B4-BE49-F238E27FC236}">
                <a16:creationId xmlns:a16="http://schemas.microsoft.com/office/drawing/2014/main" id="{BDE0B313-FCB9-895F-1785-1E6B386B5AD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9020" r="90840">
                        <a14:foregroundMark x1="9040" y1="56220" x2="9040" y2="56220"/>
                        <a14:foregroundMark x1="9220" y1="56220" x2="9400" y2="66480"/>
                        <a14:foregroundMark x1="89580" y1="49000" x2="88760" y2="42060"/>
                        <a14:foregroundMark x1="88760" y1="42060" x2="90840" y2="35360"/>
                        <a14:foregroundMark x1="90840" y1="35360" x2="89400" y2="26300"/>
                        <a14:backgroundMark x1="91560" y1="33880" x2="93000" y2="3172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64834" y="86733"/>
            <a:ext cx="6941851" cy="694185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0E80D84-A26E-9D4D-6A9D-16A64576A9B6}"/>
              </a:ext>
            </a:extLst>
          </p:cNvPr>
          <p:cNvSpPr txBox="1"/>
          <p:nvPr/>
        </p:nvSpPr>
        <p:spPr>
          <a:xfrm>
            <a:off x="771836" y="3426157"/>
            <a:ext cx="4558629" cy="236282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10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RlwyPPT-ExtraBold"/>
                <a:ea typeface="+mn-ea"/>
                <a:cs typeface="+mn-cs"/>
              </a:rPr>
              <a:t>What is Liposomal Technology?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10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RlwyPPT-Regular"/>
                <a:ea typeface="+mn-ea"/>
                <a:cs typeface="+mn-cs"/>
              </a:rPr>
              <a:t>Liposomal delivery is an advanced nutrient-delivery system that increases the benefits of supplementation. Its unique method offers significant advantages when compared to others, such as capsules and tablets. Promising superior bioavailability and better absorption.</a:t>
            </a:r>
          </a:p>
        </p:txBody>
      </p:sp>
    </p:spTree>
    <p:extLst>
      <p:ext uri="{BB962C8B-B14F-4D97-AF65-F5344CB8AC3E}">
        <p14:creationId xmlns:p14="http://schemas.microsoft.com/office/powerpoint/2010/main" val="4237645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1.11111E-6 L -0.01511 -0.03565 " pathEditMode="relative" rAng="0" ptsTypes="AA">
                                      <p:cBhvr>
                                        <p:cTn id="13" dur="100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55" y="-1782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pat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4.16667E-7 4.81481E-6 L -0.01354 0.03449 " pathEditMode="relative" rAng="0" ptsTypes="AA">
                                      <p:cBhvr>
                                        <p:cTn id="18" dur="100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7" y="17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7" grpId="0" animBg="1"/>
      <p:bldP spid="6" grpId="0"/>
      <p:bldP spid="6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hand holding a glass of green liquid next to a green box&#10;&#10;Description automatically generated">
            <a:extLst>
              <a:ext uri="{FF2B5EF4-FFF2-40B4-BE49-F238E27FC236}">
                <a16:creationId xmlns:a16="http://schemas.microsoft.com/office/drawing/2014/main" id="{126B4C5F-3A21-DDC5-270C-3F535303D12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523561"/>
            <a:ext cx="12382500" cy="9285102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2A268E7-BB45-2294-9DB3-FE795C6091E6}"/>
              </a:ext>
            </a:extLst>
          </p:cNvPr>
          <p:cNvSpPr/>
          <p:nvPr/>
        </p:nvSpPr>
        <p:spPr>
          <a:xfrm>
            <a:off x="-255494" y="-31280"/>
            <a:ext cx="12573000" cy="7169561"/>
          </a:xfrm>
          <a:prstGeom prst="rect">
            <a:avLst/>
          </a:prstGeom>
          <a:gradFill flip="none" rotWithShape="1">
            <a:gsLst>
              <a:gs pos="43000">
                <a:srgbClr val="000000">
                  <a:alpha val="0"/>
                </a:srgbClr>
              </a:gs>
              <a:gs pos="100000">
                <a:srgbClr val="000000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lwyPPT-Regular"/>
              <a:ea typeface="+mn-ea"/>
              <a:cs typeface="+mn-cs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B7118F7-209F-6100-3A0B-421F0FDB90A9}"/>
              </a:ext>
            </a:extLst>
          </p:cNvPr>
          <p:cNvSpPr txBox="1">
            <a:spLocks/>
          </p:cNvSpPr>
          <p:nvPr/>
        </p:nvSpPr>
        <p:spPr>
          <a:xfrm>
            <a:off x="874165" y="1013053"/>
            <a:ext cx="8618178" cy="1495794"/>
          </a:xfrm>
          <a:prstGeom prst="rect">
            <a:avLst/>
          </a:prstGeom>
        </p:spPr>
        <p:txBody>
          <a:bodyPr wrap="square" lIns="0" tIns="0" rIns="0" bIns="0" anchor="b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152400" dist="762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RlwyPPT ExtBd" pitchFamily="2" charset="77"/>
                <a:ea typeface="+mj-ea"/>
                <a:cs typeface="+mj-cs"/>
              </a:rPr>
              <a:t>Digestive Enzymes &amp;</a:t>
            </a:r>
            <a:br>
              <a:rPr kumimoji="0" lang="en-US" sz="5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152400" dist="762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RlwyPPT ExtBd" pitchFamily="2" charset="77"/>
                <a:ea typeface="+mj-ea"/>
                <a:cs typeface="+mj-cs"/>
              </a:rPr>
            </a:br>
            <a:r>
              <a:rPr kumimoji="0" lang="en-US" sz="5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152400" dist="762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RlwyPPT ExtBd" pitchFamily="2" charset="77"/>
                <a:ea typeface="+mj-ea"/>
                <a:cs typeface="+mj-cs"/>
              </a:rPr>
              <a:t>Probiotics</a:t>
            </a:r>
            <a:endParaRPr kumimoji="0" lang="en-US" sz="5400" b="0" i="1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152400" dist="76200" dir="2700000" algn="tl" rotWithShape="0">
                  <a:prstClr val="black">
                    <a:alpha val="20000"/>
                  </a:prstClr>
                </a:outerShdw>
              </a:effectLst>
              <a:uLnTx/>
              <a:uFillTx/>
              <a:latin typeface="RlwyPPT ExtBd" pitchFamily="2" charset="77"/>
              <a:ea typeface="+mj-ea"/>
              <a:cs typeface="+mj-cs"/>
            </a:endParaRPr>
          </a:p>
        </p:txBody>
      </p:sp>
      <p:sp>
        <p:nvSpPr>
          <p:cNvPr id="12" name="Sanctuary Primary">
            <a:extLst>
              <a:ext uri="{FF2B5EF4-FFF2-40B4-BE49-F238E27FC236}">
                <a16:creationId xmlns:a16="http://schemas.microsoft.com/office/drawing/2014/main" id="{0BE57F9C-F3F4-3C11-8CCA-75C7228071FA}"/>
              </a:ext>
            </a:extLst>
          </p:cNvPr>
          <p:cNvSpPr/>
          <p:nvPr/>
        </p:nvSpPr>
        <p:spPr>
          <a:xfrm>
            <a:off x="874165" y="2630893"/>
            <a:ext cx="351475" cy="84777"/>
          </a:xfrm>
          <a:custGeom>
            <a:avLst/>
            <a:gdLst>
              <a:gd name="connsiteX0" fmla="*/ 4990148 w 5313513"/>
              <a:gd name="connsiteY0" fmla="*/ 0 h 1281637"/>
              <a:gd name="connsiteX1" fmla="*/ 320993 w 5313513"/>
              <a:gd name="connsiteY1" fmla="*/ 0 h 1281637"/>
              <a:gd name="connsiteX2" fmla="*/ 0 w 5313513"/>
              <a:gd name="connsiteY2" fmla="*/ 641766 h 1281637"/>
              <a:gd name="connsiteX3" fmla="*/ 320993 w 5313513"/>
              <a:gd name="connsiteY3" fmla="*/ 1281631 h 1281637"/>
              <a:gd name="connsiteX4" fmla="*/ 4990148 w 5313513"/>
              <a:gd name="connsiteY4" fmla="*/ 1281631 h 1281637"/>
              <a:gd name="connsiteX5" fmla="*/ 5313045 w 5313513"/>
              <a:gd name="connsiteY5" fmla="*/ 641766 h 1281637"/>
              <a:gd name="connsiteX6" fmla="*/ 4990148 w 5313513"/>
              <a:gd name="connsiteY6" fmla="*/ 0 h 1281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313513" h="1281637">
                <a:moveTo>
                  <a:pt x="4990148" y="0"/>
                </a:moveTo>
                <a:lnTo>
                  <a:pt x="320993" y="0"/>
                </a:lnTo>
                <a:cubicBezTo>
                  <a:pt x="0" y="0"/>
                  <a:pt x="0" y="443057"/>
                  <a:pt x="0" y="641766"/>
                </a:cubicBezTo>
                <a:cubicBezTo>
                  <a:pt x="1905" y="827166"/>
                  <a:pt x="0" y="1283533"/>
                  <a:pt x="320993" y="1281631"/>
                </a:cubicBezTo>
                <a:lnTo>
                  <a:pt x="4990148" y="1281631"/>
                </a:lnTo>
                <a:cubicBezTo>
                  <a:pt x="5315903" y="1283533"/>
                  <a:pt x="5312093" y="828116"/>
                  <a:pt x="5313045" y="641766"/>
                </a:cubicBezTo>
                <a:cubicBezTo>
                  <a:pt x="5315903" y="443057"/>
                  <a:pt x="5315903" y="0"/>
                  <a:pt x="4990148" y="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  <a:effectLst>
            <a:outerShdw blurRad="152400" dist="76200" dir="2700000" algn="tl" rotWithShape="0">
              <a:prstClr val="black">
                <a:alpha val="20000"/>
              </a:prstClr>
            </a:outerShdw>
          </a:effectLst>
        </p:spPr>
        <p:txBody>
          <a:bodyPr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3B462"/>
              </a:solidFill>
              <a:effectLst/>
              <a:uLnTx/>
              <a:uFillTx/>
              <a:latin typeface="RlwyPPT Med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0122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-2.96296E-6 L -0.01354 0.03449 " pathEditMode="relative" rAng="0" ptsTypes="AA">
                                      <p:cBhvr>
                                        <p:cTn id="9" dur="100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7" y="1713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7" presetClass="entr" presetSubtype="1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C85A633-AFBC-04D0-D21E-EEEF04850CA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1205110-39C5-E522-8FCE-205AF6E1F777}"/>
              </a:ext>
            </a:extLst>
          </p:cNvPr>
          <p:cNvSpPr/>
          <p:nvPr/>
        </p:nvSpPr>
        <p:spPr>
          <a:xfrm>
            <a:off x="3048" y="0"/>
            <a:ext cx="12188952" cy="6858000"/>
          </a:xfrm>
          <a:prstGeom prst="rect">
            <a:avLst/>
          </a:prstGeom>
          <a:gradFill>
            <a:gsLst>
              <a:gs pos="38000">
                <a:schemeClr val="accent1">
                  <a:alpha val="0"/>
                  <a:lumMod val="0"/>
                </a:schemeClr>
              </a:gs>
              <a:gs pos="100000">
                <a:schemeClr val="accent1">
                  <a:lumMod val="0"/>
                  <a:alpha val="55241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lwyPPT-Regular"/>
              <a:ea typeface="+mn-ea"/>
              <a:cs typeface="+mn-cs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36E1F5E6-1469-4452-C4E3-FFDB3640DF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702122" y="253445"/>
            <a:ext cx="231061" cy="325855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75F79F15-31F7-C1D1-44F0-B57793C816CA}"/>
              </a:ext>
            </a:extLst>
          </p:cNvPr>
          <p:cNvSpPr txBox="1">
            <a:spLocks/>
          </p:cNvSpPr>
          <p:nvPr/>
        </p:nvSpPr>
        <p:spPr>
          <a:xfrm>
            <a:off x="5213268" y="3027597"/>
            <a:ext cx="6320871" cy="2363724"/>
          </a:xfrm>
          <a:prstGeom prst="rect">
            <a:avLst/>
          </a:prstGeom>
        </p:spPr>
        <p:txBody>
          <a:bodyPr wrap="square" lIns="0" tIns="0" rIns="0" bIns="0" anchor="b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152400" dist="762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RlwyPPT-ExtraBold"/>
                <a:ea typeface="+mj-ea"/>
                <a:cs typeface="+mj-cs"/>
              </a:rPr>
              <a:t>MTHFR &amp;</a:t>
            </a:r>
            <a:br>
              <a:rPr kumimoji="0" lang="en-US" sz="9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152400" dist="762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RlwyPPT-ExtraBold"/>
                <a:ea typeface="+mj-ea"/>
                <a:cs typeface="+mj-cs"/>
              </a:rPr>
            </a:br>
            <a:r>
              <a:rPr kumimoji="0" lang="en-US" sz="9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152400" dist="762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RlwyPPT-ExtraBold"/>
                <a:ea typeface="+mj-ea"/>
                <a:cs typeface="+mj-cs"/>
              </a:rPr>
              <a:t>B Vitamins</a:t>
            </a:r>
          </a:p>
        </p:txBody>
      </p:sp>
      <p:sp>
        <p:nvSpPr>
          <p:cNvPr id="6" name="Sanctuary Primary">
            <a:extLst>
              <a:ext uri="{FF2B5EF4-FFF2-40B4-BE49-F238E27FC236}">
                <a16:creationId xmlns:a16="http://schemas.microsoft.com/office/drawing/2014/main" id="{148ED0EA-27CD-5926-6F56-DE968967D2F1}"/>
              </a:ext>
            </a:extLst>
          </p:cNvPr>
          <p:cNvSpPr/>
          <p:nvPr/>
        </p:nvSpPr>
        <p:spPr>
          <a:xfrm>
            <a:off x="11182665" y="5513854"/>
            <a:ext cx="351475" cy="84777"/>
          </a:xfrm>
          <a:custGeom>
            <a:avLst/>
            <a:gdLst>
              <a:gd name="connsiteX0" fmla="*/ 4990148 w 5313513"/>
              <a:gd name="connsiteY0" fmla="*/ 0 h 1281637"/>
              <a:gd name="connsiteX1" fmla="*/ 320993 w 5313513"/>
              <a:gd name="connsiteY1" fmla="*/ 0 h 1281637"/>
              <a:gd name="connsiteX2" fmla="*/ 0 w 5313513"/>
              <a:gd name="connsiteY2" fmla="*/ 641766 h 1281637"/>
              <a:gd name="connsiteX3" fmla="*/ 320993 w 5313513"/>
              <a:gd name="connsiteY3" fmla="*/ 1281631 h 1281637"/>
              <a:gd name="connsiteX4" fmla="*/ 4990148 w 5313513"/>
              <a:gd name="connsiteY4" fmla="*/ 1281631 h 1281637"/>
              <a:gd name="connsiteX5" fmla="*/ 5313045 w 5313513"/>
              <a:gd name="connsiteY5" fmla="*/ 641766 h 1281637"/>
              <a:gd name="connsiteX6" fmla="*/ 4990148 w 5313513"/>
              <a:gd name="connsiteY6" fmla="*/ 0 h 1281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313513" h="1281637">
                <a:moveTo>
                  <a:pt x="4990148" y="0"/>
                </a:moveTo>
                <a:lnTo>
                  <a:pt x="320993" y="0"/>
                </a:lnTo>
                <a:cubicBezTo>
                  <a:pt x="0" y="0"/>
                  <a:pt x="0" y="443057"/>
                  <a:pt x="0" y="641766"/>
                </a:cubicBezTo>
                <a:cubicBezTo>
                  <a:pt x="1905" y="827166"/>
                  <a:pt x="0" y="1283533"/>
                  <a:pt x="320993" y="1281631"/>
                </a:cubicBezTo>
                <a:lnTo>
                  <a:pt x="4990148" y="1281631"/>
                </a:lnTo>
                <a:cubicBezTo>
                  <a:pt x="5315903" y="1283533"/>
                  <a:pt x="5312093" y="828116"/>
                  <a:pt x="5313045" y="641766"/>
                </a:cubicBezTo>
                <a:cubicBezTo>
                  <a:pt x="5315903" y="443057"/>
                  <a:pt x="5315903" y="0"/>
                  <a:pt x="4990148" y="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  <a:effectLst>
            <a:outerShdw blurRad="50800" dist="25400" dir="2700000" algn="tl" rotWithShape="0">
              <a:prstClr val="black">
                <a:alpha val="10000"/>
              </a:prstClr>
            </a:outerShdw>
          </a:effectLst>
        </p:spPr>
        <p:txBody>
          <a:bodyPr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7E8871"/>
              </a:solidFill>
              <a:effectLst/>
              <a:uLnTx/>
              <a:uFillTx/>
              <a:latin typeface="RlwyPPT Med" pitchFamily="2" charset="77"/>
              <a:ea typeface="+mn-ea"/>
              <a:cs typeface="+mn-cs"/>
            </a:endParaRP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392E5499-73A9-C0E4-1353-13605276AD3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299933" y="1115177"/>
            <a:ext cx="1641750" cy="1641750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91A3F251-FFFF-9965-26CA-B3259D0AAE2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060372" y="1115177"/>
            <a:ext cx="1641750" cy="164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3057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3.33333E-6 L 0.01237 0.02847 " pathEditMode="relative" rAng="0" ptsTypes="AA">
                                      <p:cBhvr>
                                        <p:cTn id="13" dur="100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2" y="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5BF61"/>
            </a:gs>
            <a:gs pos="100000">
              <a:srgbClr val="7C8033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A46B46F-AA07-4EE6-78F8-5AEEF7E3E6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raphic 28">
            <a:extLst>
              <a:ext uri="{FF2B5EF4-FFF2-40B4-BE49-F238E27FC236}">
                <a16:creationId xmlns:a16="http://schemas.microsoft.com/office/drawing/2014/main" id="{730A26DA-46DD-9A7C-FA36-56D3BF1DE0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702122" y="253445"/>
            <a:ext cx="231061" cy="325855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28581651-B2AB-D63B-41CB-22982C0B8BFE}"/>
              </a:ext>
            </a:extLst>
          </p:cNvPr>
          <p:cNvGrpSpPr/>
          <p:nvPr/>
        </p:nvGrpSpPr>
        <p:grpSpPr>
          <a:xfrm>
            <a:off x="1936517" y="2704077"/>
            <a:ext cx="8318965" cy="4896827"/>
            <a:chOff x="1711818" y="2606105"/>
            <a:chExt cx="8318965" cy="4896827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61B347A0-6643-1734-6CCB-94FD9092B7E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603974" y="3058235"/>
              <a:ext cx="1426809" cy="2806993"/>
            </a:xfrm>
            <a:prstGeom prst="rect">
              <a:avLst/>
            </a:prstGeom>
            <a:effectLst>
              <a:reflection blurRad="23235" stA="52000" endA="300" endPos="24000" dir="5400000" sy="-100000" algn="bl" rotWithShape="0"/>
            </a:effectLst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2A834C18-CC4D-0EE9-6C65-7BF314CA6A6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711818" y="2606105"/>
              <a:ext cx="5896733" cy="4896827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80DDDD6-24CB-B8E5-EDED-73BB64BCAA6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515233" y="3728704"/>
              <a:ext cx="1072640" cy="2136524"/>
            </a:xfrm>
            <a:prstGeom prst="rect">
              <a:avLst/>
            </a:prstGeom>
            <a:effectLst>
              <a:reflection blurRad="23235" stA="52000" endA="300" endPos="24000" dir="5400000" sy="-100000" algn="bl" rotWithShape="0"/>
            </a:effectLst>
          </p:spPr>
        </p:pic>
      </p:grpSp>
      <p:sp>
        <p:nvSpPr>
          <p:cNvPr id="14" name="Title 1">
            <a:extLst>
              <a:ext uri="{FF2B5EF4-FFF2-40B4-BE49-F238E27FC236}">
                <a16:creationId xmlns:a16="http://schemas.microsoft.com/office/drawing/2014/main" id="{F8AFCF37-304B-C38E-2F00-D1AF8BCA062D}"/>
              </a:ext>
            </a:extLst>
          </p:cNvPr>
          <p:cNvSpPr txBox="1">
            <a:spLocks/>
          </p:cNvSpPr>
          <p:nvPr/>
        </p:nvSpPr>
        <p:spPr>
          <a:xfrm>
            <a:off x="719165" y="1266060"/>
            <a:ext cx="8618178" cy="747897"/>
          </a:xfrm>
          <a:prstGeom prst="rect">
            <a:avLst/>
          </a:prstGeom>
        </p:spPr>
        <p:txBody>
          <a:bodyPr wrap="square" lIns="0" tIns="0" rIns="0" bIns="0" anchor="b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152400" dist="762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RlwyPPT ExtBd" pitchFamily="2" charset="77"/>
                <a:ea typeface="+mj-ea"/>
                <a:cs typeface="+mj-cs"/>
              </a:rPr>
              <a:t>Bundle</a:t>
            </a:r>
          </a:p>
        </p:txBody>
      </p:sp>
      <p:sp>
        <p:nvSpPr>
          <p:cNvPr id="15" name="Sanctuary Primary">
            <a:extLst>
              <a:ext uri="{FF2B5EF4-FFF2-40B4-BE49-F238E27FC236}">
                <a16:creationId xmlns:a16="http://schemas.microsoft.com/office/drawing/2014/main" id="{A9A32571-7DE2-2FAB-2390-9D008EC75C18}"/>
              </a:ext>
            </a:extLst>
          </p:cNvPr>
          <p:cNvSpPr/>
          <p:nvPr/>
        </p:nvSpPr>
        <p:spPr>
          <a:xfrm>
            <a:off x="721765" y="2248427"/>
            <a:ext cx="351475" cy="84777"/>
          </a:xfrm>
          <a:custGeom>
            <a:avLst/>
            <a:gdLst>
              <a:gd name="connsiteX0" fmla="*/ 4990148 w 5313513"/>
              <a:gd name="connsiteY0" fmla="*/ 0 h 1281637"/>
              <a:gd name="connsiteX1" fmla="*/ 320993 w 5313513"/>
              <a:gd name="connsiteY1" fmla="*/ 0 h 1281637"/>
              <a:gd name="connsiteX2" fmla="*/ 0 w 5313513"/>
              <a:gd name="connsiteY2" fmla="*/ 641766 h 1281637"/>
              <a:gd name="connsiteX3" fmla="*/ 320993 w 5313513"/>
              <a:gd name="connsiteY3" fmla="*/ 1281631 h 1281637"/>
              <a:gd name="connsiteX4" fmla="*/ 4990148 w 5313513"/>
              <a:gd name="connsiteY4" fmla="*/ 1281631 h 1281637"/>
              <a:gd name="connsiteX5" fmla="*/ 5313045 w 5313513"/>
              <a:gd name="connsiteY5" fmla="*/ 641766 h 1281637"/>
              <a:gd name="connsiteX6" fmla="*/ 4990148 w 5313513"/>
              <a:gd name="connsiteY6" fmla="*/ 0 h 1281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313513" h="1281637">
                <a:moveTo>
                  <a:pt x="4990148" y="0"/>
                </a:moveTo>
                <a:lnTo>
                  <a:pt x="320993" y="0"/>
                </a:lnTo>
                <a:cubicBezTo>
                  <a:pt x="0" y="0"/>
                  <a:pt x="0" y="443057"/>
                  <a:pt x="0" y="641766"/>
                </a:cubicBezTo>
                <a:cubicBezTo>
                  <a:pt x="1905" y="827166"/>
                  <a:pt x="0" y="1283533"/>
                  <a:pt x="320993" y="1281631"/>
                </a:cubicBezTo>
                <a:lnTo>
                  <a:pt x="4990148" y="1281631"/>
                </a:lnTo>
                <a:cubicBezTo>
                  <a:pt x="5315903" y="1283533"/>
                  <a:pt x="5312093" y="828116"/>
                  <a:pt x="5313045" y="641766"/>
                </a:cubicBezTo>
                <a:cubicBezTo>
                  <a:pt x="5315903" y="443057"/>
                  <a:pt x="5315903" y="0"/>
                  <a:pt x="4990148" y="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  <a:effectLst>
            <a:outerShdw blurRad="152400" dist="76200" dir="2700000" algn="tl" rotWithShape="0">
              <a:prstClr val="black">
                <a:alpha val="20000"/>
              </a:prstClr>
            </a:outerShdw>
          </a:effectLst>
        </p:spPr>
        <p:txBody>
          <a:bodyPr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3B462"/>
              </a:solidFill>
              <a:effectLst/>
              <a:uLnTx/>
              <a:uFillTx/>
              <a:latin typeface="RlwyPPT Med" pitchFamily="2" charset="77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9D46FD0-4A78-3DED-4123-8CB32075A431}"/>
              </a:ext>
            </a:extLst>
          </p:cNvPr>
          <p:cNvSpPr txBox="1">
            <a:spLocks/>
          </p:cNvSpPr>
          <p:nvPr/>
        </p:nvSpPr>
        <p:spPr>
          <a:xfrm>
            <a:off x="719165" y="507173"/>
            <a:ext cx="8618178" cy="747897"/>
          </a:xfrm>
          <a:prstGeom prst="rect">
            <a:avLst/>
          </a:prstGeom>
        </p:spPr>
        <p:txBody>
          <a:bodyPr wrap="square" lIns="0" tIns="0" rIns="0" bIns="0" anchor="b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152400" dist="762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RlwyPPT ExtBd" pitchFamily="2" charset="77"/>
                <a:ea typeface="+mj-ea"/>
                <a:cs typeface="+mj-cs"/>
              </a:rPr>
              <a:t>Foundational Wellness</a:t>
            </a:r>
            <a:endParaRPr kumimoji="0" lang="en-US" sz="5400" b="0" i="1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152400" dist="76200" dir="2700000" algn="tl" rotWithShape="0">
                  <a:prstClr val="black">
                    <a:alpha val="20000"/>
                  </a:prstClr>
                </a:outerShdw>
              </a:effectLst>
              <a:uLnTx/>
              <a:uFillTx/>
              <a:latin typeface="RlwyPPT ExtBd" pitchFamily="2" charset="77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982158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3.7037E-7 L -0.01354 0.03449 " pathEditMode="relative" rAng="0" ptsTypes="AA">
                                      <p:cBhvr>
                                        <p:cTn id="13" dur="1000" spd="-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7" y="1713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2.22222E-6 L -0.01354 0.03449 " pathEditMode="relative" rAng="0" ptsTypes="AA">
                                      <p:cBhvr>
                                        <p:cTn id="18" dur="100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7" y="17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  <p:bldP spid="15" grpId="0" animBg="1"/>
      <p:bldP spid="2" grpId="0"/>
      <p:bldP spid="2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">
            <a:extLst>
              <a:ext uri="{FF2B5EF4-FFF2-40B4-BE49-F238E27FC236}">
                <a16:creationId xmlns:a16="http://schemas.microsoft.com/office/drawing/2014/main" id="{3D6CE584-CFB8-F3DF-1F04-1F1EDE3002D1}"/>
              </a:ext>
            </a:extLst>
          </p:cNvPr>
          <p:cNvSpPr txBox="1"/>
          <p:nvPr/>
        </p:nvSpPr>
        <p:spPr>
          <a:xfrm>
            <a:off x="765434" y="2165662"/>
            <a:ext cx="3025516" cy="1846659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RlwyPPT-ExtraBold"/>
                <a:ea typeface="+mn-ea"/>
                <a:cs typeface="Poppins" panose="00000500000000000000" pitchFamily="2" charset="0"/>
              </a:rPr>
              <a:t>Daily </a:t>
            </a:r>
            <a:br>
              <a:rPr kumimoji="0" lang="en-US" sz="60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RlwyPPT-ExtraBold"/>
                <a:ea typeface="+mn-ea"/>
                <a:cs typeface="Poppins" panose="00000500000000000000" pitchFamily="2" charset="0"/>
              </a:rPr>
            </a:br>
            <a:r>
              <a:rPr kumimoji="0" lang="en-US" sz="60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RlwyPPT-ExtraBold"/>
                <a:ea typeface="+mn-ea"/>
                <a:cs typeface="Poppins" panose="00000500000000000000" pitchFamily="2" charset="0"/>
              </a:rPr>
              <a:t>Routine</a:t>
            </a:r>
          </a:p>
        </p:txBody>
      </p:sp>
      <p:sp>
        <p:nvSpPr>
          <p:cNvPr id="37" name="Sanctuary Primary">
            <a:extLst>
              <a:ext uri="{FF2B5EF4-FFF2-40B4-BE49-F238E27FC236}">
                <a16:creationId xmlns:a16="http://schemas.microsoft.com/office/drawing/2014/main" id="{CEBF9836-99AD-777B-89CA-BFE8C542EA4B}"/>
              </a:ext>
            </a:extLst>
          </p:cNvPr>
          <p:cNvSpPr>
            <a:spLocks noChangeAspect="1"/>
          </p:cNvSpPr>
          <p:nvPr/>
        </p:nvSpPr>
        <p:spPr>
          <a:xfrm>
            <a:off x="765433" y="4098441"/>
            <a:ext cx="322131" cy="77699"/>
          </a:xfrm>
          <a:custGeom>
            <a:avLst/>
            <a:gdLst>
              <a:gd name="connsiteX0" fmla="*/ 4990148 w 5313513"/>
              <a:gd name="connsiteY0" fmla="*/ 0 h 1281637"/>
              <a:gd name="connsiteX1" fmla="*/ 320993 w 5313513"/>
              <a:gd name="connsiteY1" fmla="*/ 0 h 1281637"/>
              <a:gd name="connsiteX2" fmla="*/ 0 w 5313513"/>
              <a:gd name="connsiteY2" fmla="*/ 641766 h 1281637"/>
              <a:gd name="connsiteX3" fmla="*/ 320993 w 5313513"/>
              <a:gd name="connsiteY3" fmla="*/ 1281631 h 1281637"/>
              <a:gd name="connsiteX4" fmla="*/ 4990148 w 5313513"/>
              <a:gd name="connsiteY4" fmla="*/ 1281631 h 1281637"/>
              <a:gd name="connsiteX5" fmla="*/ 5313045 w 5313513"/>
              <a:gd name="connsiteY5" fmla="*/ 641766 h 1281637"/>
              <a:gd name="connsiteX6" fmla="*/ 4990148 w 5313513"/>
              <a:gd name="connsiteY6" fmla="*/ 0 h 1281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313513" h="1281637">
                <a:moveTo>
                  <a:pt x="4990148" y="0"/>
                </a:moveTo>
                <a:lnTo>
                  <a:pt x="320993" y="0"/>
                </a:lnTo>
                <a:cubicBezTo>
                  <a:pt x="0" y="0"/>
                  <a:pt x="0" y="443057"/>
                  <a:pt x="0" y="641766"/>
                </a:cubicBezTo>
                <a:cubicBezTo>
                  <a:pt x="1905" y="827166"/>
                  <a:pt x="0" y="1283533"/>
                  <a:pt x="320993" y="1281631"/>
                </a:cubicBezTo>
                <a:lnTo>
                  <a:pt x="4990148" y="1281631"/>
                </a:lnTo>
                <a:cubicBezTo>
                  <a:pt x="5315903" y="1283533"/>
                  <a:pt x="5312093" y="828116"/>
                  <a:pt x="5313045" y="641766"/>
                </a:cubicBezTo>
                <a:cubicBezTo>
                  <a:pt x="5315903" y="443057"/>
                  <a:pt x="5315903" y="0"/>
                  <a:pt x="4990148" y="0"/>
                </a:cubicBezTo>
                <a:close/>
              </a:path>
            </a:pathLst>
          </a:custGeom>
          <a:solidFill>
            <a:srgbClr val="7C8033"/>
          </a:solidFill>
          <a:ln w="9525" cap="flat">
            <a:noFill/>
            <a:prstDash val="solid"/>
            <a:miter/>
          </a:ln>
          <a:effectLst/>
        </p:spPr>
        <p:txBody>
          <a:bodyPr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7E8871"/>
              </a:solidFill>
              <a:effectLst/>
              <a:uLnTx/>
              <a:uFillTx/>
              <a:latin typeface="RlwyPPT Med" pitchFamily="2" charset="77"/>
              <a:ea typeface="+mn-ea"/>
              <a:cs typeface="+mn-cs"/>
            </a:endParaRPr>
          </a:p>
        </p:txBody>
      </p:sp>
      <p:sp>
        <p:nvSpPr>
          <p:cNvPr id="41" name="TextBox 22">
            <a:extLst>
              <a:ext uri="{FF2B5EF4-FFF2-40B4-BE49-F238E27FC236}">
                <a16:creationId xmlns:a16="http://schemas.microsoft.com/office/drawing/2014/main" id="{DC29E43C-191C-200B-2787-C4C69F8A8301}"/>
              </a:ext>
            </a:extLst>
          </p:cNvPr>
          <p:cNvSpPr txBox="1"/>
          <p:nvPr/>
        </p:nvSpPr>
        <p:spPr>
          <a:xfrm>
            <a:off x="5679181" y="766041"/>
            <a:ext cx="2238304" cy="3077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2000" b="0" i="0" u="none" strike="noStrike" kern="1200" cap="none" spc="100" normalizeH="0" baseline="0" noProof="0" err="1">
                <a:ln>
                  <a:noFill/>
                </a:ln>
                <a:solidFill>
                  <a:srgbClr val="FFFFFF"/>
                </a:solidFill>
                <a:effectLst>
                  <a:outerShdw blurRad="152400" dist="762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RlwyPPT-ExtraBold"/>
                <a:ea typeface="+mn-ea"/>
                <a:cs typeface="Poppins" panose="00000500000000000000" pitchFamily="2" charset="0"/>
              </a:rPr>
              <a:t>Who</a:t>
            </a:r>
            <a:r>
              <a:rPr kumimoji="0" lang="id-ID" sz="2000" b="0" i="0" u="none" strike="noStrike" kern="1200" cap="none" spc="10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152400" dist="762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RlwyPPT-ExtraBold"/>
                <a:ea typeface="+mn-ea"/>
                <a:cs typeface="Poppins" panose="00000500000000000000" pitchFamily="2" charset="0"/>
              </a:rPr>
              <a:t> </a:t>
            </a:r>
            <a:r>
              <a:rPr kumimoji="0" lang="id-ID" sz="2000" b="0" i="0" u="none" strike="noStrike" kern="1200" cap="none" spc="100" normalizeH="0" baseline="0" noProof="0" err="1">
                <a:ln>
                  <a:noFill/>
                </a:ln>
                <a:solidFill>
                  <a:srgbClr val="FFFFFF"/>
                </a:solidFill>
                <a:effectLst>
                  <a:outerShdw blurRad="152400" dist="762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RlwyPPT-ExtraBold"/>
                <a:ea typeface="+mn-ea"/>
                <a:cs typeface="Poppins" panose="00000500000000000000" pitchFamily="2" charset="0"/>
              </a:rPr>
              <a:t>is</a:t>
            </a:r>
            <a:r>
              <a:rPr kumimoji="0" lang="id-ID" sz="2000" b="0" i="0" u="none" strike="noStrike" kern="1200" cap="none" spc="10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152400" dist="762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RlwyPPT-ExtraBold"/>
                <a:ea typeface="+mn-ea"/>
                <a:cs typeface="Poppins" panose="00000500000000000000" pitchFamily="2" charset="0"/>
              </a:rPr>
              <a:t> </a:t>
            </a:r>
            <a:r>
              <a:rPr kumimoji="0" lang="id-ID" sz="2000" b="0" i="0" u="none" strike="noStrike" kern="1200" cap="none" spc="100" normalizeH="0" baseline="0" noProof="0" err="1">
                <a:ln>
                  <a:noFill/>
                </a:ln>
                <a:solidFill>
                  <a:srgbClr val="FFFFFF"/>
                </a:solidFill>
                <a:effectLst>
                  <a:outerShdw blurRad="152400" dist="762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RlwyPPT-ExtraBold"/>
                <a:ea typeface="+mn-ea"/>
                <a:cs typeface="Poppins" panose="00000500000000000000" pitchFamily="2" charset="0"/>
              </a:rPr>
              <a:t>it</a:t>
            </a:r>
            <a:r>
              <a:rPr kumimoji="0" lang="id-ID" sz="2000" b="0" i="0" u="none" strike="noStrike" kern="1200" cap="none" spc="10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152400" dist="762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RlwyPPT-ExtraBold"/>
                <a:ea typeface="+mn-ea"/>
                <a:cs typeface="Poppins" panose="00000500000000000000" pitchFamily="2" charset="0"/>
              </a:rPr>
              <a:t> </a:t>
            </a:r>
            <a:r>
              <a:rPr kumimoji="0" lang="id-ID" sz="2000" b="0" i="0" u="none" strike="noStrike" kern="1200" cap="none" spc="100" normalizeH="0" baseline="0" noProof="0" err="1">
                <a:ln>
                  <a:noFill/>
                </a:ln>
                <a:solidFill>
                  <a:srgbClr val="FFFFFF"/>
                </a:solidFill>
                <a:effectLst>
                  <a:outerShdw blurRad="152400" dist="762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RlwyPPT-ExtraBold"/>
                <a:ea typeface="+mn-ea"/>
                <a:cs typeface="Poppins" panose="00000500000000000000" pitchFamily="2" charset="0"/>
              </a:rPr>
              <a:t>for</a:t>
            </a:r>
            <a:r>
              <a:rPr kumimoji="0" lang="id-ID" sz="2000" b="0" i="0" u="none" strike="noStrike" kern="1200" cap="none" spc="10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152400" dist="762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RlwyPPT-ExtraBold"/>
                <a:ea typeface="+mn-ea"/>
                <a:cs typeface="Poppins" panose="00000500000000000000" pitchFamily="2" charset="0"/>
              </a:rPr>
              <a:t>?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53883F5-0E2B-9F76-8C85-EDD63CF21569}"/>
              </a:ext>
            </a:extLst>
          </p:cNvPr>
          <p:cNvGrpSpPr/>
          <p:nvPr/>
        </p:nvGrpSpPr>
        <p:grpSpPr>
          <a:xfrm>
            <a:off x="4850042" y="613930"/>
            <a:ext cx="612000" cy="612000"/>
            <a:chOff x="4753938" y="1049449"/>
            <a:chExt cx="612000" cy="612000"/>
          </a:xfrm>
        </p:grpSpPr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A123C920-6FA6-AF90-5F72-900AA3F93BC5}"/>
                </a:ext>
              </a:extLst>
            </p:cNvPr>
            <p:cNvSpPr/>
            <p:nvPr/>
          </p:nvSpPr>
          <p:spPr>
            <a:xfrm>
              <a:off x="4753938" y="1049449"/>
              <a:ext cx="612000" cy="612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152400" dist="762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lwyPPT-Regular"/>
                <a:ea typeface="+mn-ea"/>
                <a:cs typeface="+mn-cs"/>
              </a:endParaRPr>
            </a:p>
          </p:txBody>
        </p:sp>
        <p:pic>
          <p:nvPicPr>
            <p:cNvPr id="44" name="Graphic 43">
              <a:extLst>
                <a:ext uri="{FF2B5EF4-FFF2-40B4-BE49-F238E27FC236}">
                  <a16:creationId xmlns:a16="http://schemas.microsoft.com/office/drawing/2014/main" id="{9B0065C4-AE5B-D387-4854-C34A1FB95E8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920146" y="1158307"/>
              <a:ext cx="279584" cy="394285"/>
            </a:xfrm>
            <a:prstGeom prst="rect">
              <a:avLst/>
            </a:prstGeom>
          </p:spPr>
        </p:pic>
      </p:grpSp>
      <p:sp>
        <p:nvSpPr>
          <p:cNvPr id="48" name="TextBox 26">
            <a:extLst>
              <a:ext uri="{FF2B5EF4-FFF2-40B4-BE49-F238E27FC236}">
                <a16:creationId xmlns:a16="http://schemas.microsoft.com/office/drawing/2014/main" id="{5ACFF0B9-BA6C-14F9-A11A-AB58AB1960BA}"/>
              </a:ext>
            </a:extLst>
          </p:cNvPr>
          <p:cNvSpPr txBox="1"/>
          <p:nvPr/>
        </p:nvSpPr>
        <p:spPr>
          <a:xfrm>
            <a:off x="5689694" y="3019118"/>
            <a:ext cx="3139741" cy="3077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2000" b="0" i="0" u="none" strike="noStrike" kern="1200" cap="none" spc="100" normalizeH="0" baseline="0" noProof="0" err="1">
                <a:ln>
                  <a:noFill/>
                </a:ln>
                <a:solidFill>
                  <a:srgbClr val="FFFFFF"/>
                </a:solidFill>
                <a:effectLst>
                  <a:outerShdw blurRad="152400" dist="762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RlwyPPT-ExtraBold"/>
                <a:ea typeface="+mn-ea"/>
                <a:cs typeface="Poppins" panose="00000500000000000000" pitchFamily="2" charset="0"/>
              </a:rPr>
              <a:t>When</a:t>
            </a:r>
            <a:r>
              <a:rPr kumimoji="0" lang="id-ID" sz="2000" b="0" i="0" u="none" strike="noStrike" kern="1200" cap="none" spc="10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152400" dist="762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RlwyPPT-ExtraBold"/>
                <a:ea typeface="+mn-ea"/>
                <a:cs typeface="Poppins" panose="00000500000000000000" pitchFamily="2" charset="0"/>
              </a:rPr>
              <a:t> </a:t>
            </a:r>
            <a:r>
              <a:rPr kumimoji="0" lang="id-ID" sz="2000" b="0" i="0" u="none" strike="noStrike" kern="1200" cap="none" spc="100" normalizeH="0" baseline="0" noProof="0" err="1">
                <a:ln>
                  <a:noFill/>
                </a:ln>
                <a:solidFill>
                  <a:srgbClr val="FFFFFF"/>
                </a:solidFill>
                <a:effectLst>
                  <a:outerShdw blurRad="152400" dist="762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RlwyPPT-ExtraBold"/>
                <a:ea typeface="+mn-ea"/>
                <a:cs typeface="Poppins" panose="00000500000000000000" pitchFamily="2" charset="0"/>
              </a:rPr>
              <a:t>should</a:t>
            </a:r>
            <a:r>
              <a:rPr kumimoji="0" lang="id-ID" sz="2000" b="0" i="0" u="none" strike="noStrike" kern="1200" cap="none" spc="10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152400" dist="762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RlwyPPT-ExtraBold"/>
                <a:ea typeface="+mn-ea"/>
                <a:cs typeface="Poppins" panose="00000500000000000000" pitchFamily="2" charset="0"/>
              </a:rPr>
              <a:t> I </a:t>
            </a:r>
            <a:r>
              <a:rPr kumimoji="0" lang="id-ID" sz="2000" b="0" i="0" u="none" strike="noStrike" kern="1200" cap="none" spc="100" normalizeH="0" baseline="0" noProof="0" err="1">
                <a:ln>
                  <a:noFill/>
                </a:ln>
                <a:solidFill>
                  <a:srgbClr val="FFFFFF"/>
                </a:solidFill>
                <a:effectLst>
                  <a:outerShdw blurRad="152400" dist="762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RlwyPPT-ExtraBold"/>
                <a:ea typeface="+mn-ea"/>
                <a:cs typeface="Poppins" panose="00000500000000000000" pitchFamily="2" charset="0"/>
              </a:rPr>
              <a:t>take</a:t>
            </a:r>
            <a:r>
              <a:rPr kumimoji="0" lang="id-ID" sz="2000" b="0" i="0" u="none" strike="noStrike" kern="1200" cap="none" spc="10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152400" dist="762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RlwyPPT-ExtraBold"/>
                <a:ea typeface="+mn-ea"/>
                <a:cs typeface="Poppins" panose="00000500000000000000" pitchFamily="2" charset="0"/>
              </a:rPr>
              <a:t> </a:t>
            </a:r>
            <a:r>
              <a:rPr kumimoji="0" lang="id-ID" sz="2000" b="0" i="0" u="none" strike="noStrike" kern="1200" cap="none" spc="100" normalizeH="0" baseline="0" noProof="0" err="1">
                <a:ln>
                  <a:noFill/>
                </a:ln>
                <a:solidFill>
                  <a:srgbClr val="FFFFFF"/>
                </a:solidFill>
                <a:effectLst>
                  <a:outerShdw blurRad="152400" dist="762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RlwyPPT-ExtraBold"/>
                <a:ea typeface="+mn-ea"/>
                <a:cs typeface="Poppins" panose="00000500000000000000" pitchFamily="2" charset="0"/>
              </a:rPr>
              <a:t>it</a:t>
            </a:r>
            <a:r>
              <a:rPr kumimoji="0" lang="id-ID" sz="2000" b="0" i="0" u="none" strike="noStrike" kern="1200" cap="none" spc="10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152400" dist="762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RlwyPPT-ExtraBold"/>
                <a:ea typeface="+mn-ea"/>
                <a:cs typeface="Poppins" panose="00000500000000000000" pitchFamily="2" charset="0"/>
              </a:rPr>
              <a:t>?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3DC905B-AF8B-E486-1C9A-F3B7DB80FC8F}"/>
              </a:ext>
            </a:extLst>
          </p:cNvPr>
          <p:cNvGrpSpPr/>
          <p:nvPr/>
        </p:nvGrpSpPr>
        <p:grpSpPr>
          <a:xfrm>
            <a:off x="4850042" y="2870506"/>
            <a:ext cx="612000" cy="612000"/>
            <a:chOff x="7323312" y="1381389"/>
            <a:chExt cx="612000" cy="612000"/>
          </a:xfrm>
        </p:grpSpPr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758473A4-C6B2-2279-F07B-0184ED0EDDBB}"/>
                </a:ext>
              </a:extLst>
            </p:cNvPr>
            <p:cNvSpPr/>
            <p:nvPr/>
          </p:nvSpPr>
          <p:spPr>
            <a:xfrm>
              <a:off x="7323312" y="1381389"/>
              <a:ext cx="612000" cy="612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152400" dist="762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lwyPPT-Regular"/>
                <a:ea typeface="+mn-ea"/>
                <a:cs typeface="+mn-cs"/>
              </a:endParaRPr>
            </a:p>
          </p:txBody>
        </p:sp>
        <p:pic>
          <p:nvPicPr>
            <p:cNvPr id="51" name="Graphic 50">
              <a:extLst>
                <a:ext uri="{FF2B5EF4-FFF2-40B4-BE49-F238E27FC236}">
                  <a16:creationId xmlns:a16="http://schemas.microsoft.com/office/drawing/2014/main" id="{197C4DA4-A29B-CEA2-9F89-B0E681D9383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7464501" y="1522578"/>
              <a:ext cx="329623" cy="329623"/>
            </a:xfrm>
            <a:prstGeom prst="rect">
              <a:avLst/>
            </a:prstGeom>
          </p:spPr>
        </p:pic>
      </p:grpSp>
      <p:sp>
        <p:nvSpPr>
          <p:cNvPr id="55" name="TextBox 34">
            <a:extLst>
              <a:ext uri="{FF2B5EF4-FFF2-40B4-BE49-F238E27FC236}">
                <a16:creationId xmlns:a16="http://schemas.microsoft.com/office/drawing/2014/main" id="{5A8EB5A2-0E39-6DF8-E15D-CAF377B4947A}"/>
              </a:ext>
            </a:extLst>
          </p:cNvPr>
          <p:cNvSpPr txBox="1"/>
          <p:nvPr/>
        </p:nvSpPr>
        <p:spPr>
          <a:xfrm>
            <a:off x="5684614" y="5267143"/>
            <a:ext cx="5688235" cy="61555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2000" b="0" i="0" u="none" strike="noStrike" kern="1200" cap="none" spc="100" normalizeH="0" baseline="0" noProof="0" err="1">
                <a:ln>
                  <a:noFill/>
                </a:ln>
                <a:solidFill>
                  <a:srgbClr val="FFFFFF"/>
                </a:solidFill>
                <a:effectLst>
                  <a:outerShdw blurRad="152400" dist="762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RlwyPPT-ExtraBold"/>
                <a:ea typeface="+mn-ea"/>
                <a:cs typeface="Poppins" panose="00000500000000000000" pitchFamily="2" charset="0"/>
              </a:rPr>
              <a:t>Stacking</a:t>
            </a:r>
            <a:r>
              <a:rPr kumimoji="0" lang="id-ID" sz="2000" b="0" i="0" u="none" strike="noStrike" kern="1200" cap="none" spc="10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152400" dist="762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RlwyPPT-ExtraBold"/>
                <a:ea typeface="+mn-ea"/>
                <a:cs typeface="Poppins" panose="00000500000000000000" pitchFamily="2" charset="0"/>
              </a:rPr>
              <a:t> </a:t>
            </a:r>
            <a:r>
              <a:rPr kumimoji="0" lang="id-ID" sz="2000" b="0" i="0" u="none" strike="noStrike" kern="1200" cap="none" spc="100" normalizeH="0" baseline="0" noProof="0" err="1">
                <a:ln>
                  <a:noFill/>
                </a:ln>
                <a:solidFill>
                  <a:srgbClr val="FFFFFF"/>
                </a:solidFill>
                <a:effectLst>
                  <a:outerShdw blurRad="152400" dist="762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RlwyPPT-ExtraBold"/>
                <a:ea typeface="+mn-ea"/>
                <a:cs typeface="Poppins" panose="00000500000000000000" pitchFamily="2" charset="0"/>
              </a:rPr>
              <a:t>Foundational</a:t>
            </a:r>
            <a:r>
              <a:rPr kumimoji="0" lang="id-ID" sz="2000" b="0" i="0" u="none" strike="noStrike" kern="1200" cap="none" spc="10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152400" dist="762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RlwyPPT-ExtraBold"/>
                <a:ea typeface="+mn-ea"/>
                <a:cs typeface="Poppins" panose="00000500000000000000" pitchFamily="2" charset="0"/>
              </a:rPr>
              <a:t> </a:t>
            </a:r>
            <a:r>
              <a:rPr kumimoji="0" lang="id-ID" sz="2000" b="0" i="0" u="none" strike="noStrike" kern="1200" cap="none" spc="100" normalizeH="0" baseline="0" noProof="0" err="1">
                <a:ln>
                  <a:noFill/>
                </a:ln>
                <a:solidFill>
                  <a:srgbClr val="FFFFFF"/>
                </a:solidFill>
                <a:effectLst>
                  <a:outerShdw blurRad="152400" dist="762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RlwyPPT-ExtraBold"/>
                <a:ea typeface="+mn-ea"/>
                <a:cs typeface="Poppins" panose="00000500000000000000" pitchFamily="2" charset="0"/>
              </a:rPr>
              <a:t>Wellness</a:t>
            </a:r>
            <a:r>
              <a:rPr kumimoji="0" lang="id-ID" sz="2000" b="0" i="0" u="none" strike="noStrike" kern="1200" cap="none" spc="10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152400" dist="762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RlwyPPT-ExtraBold"/>
                <a:ea typeface="+mn-ea"/>
                <a:cs typeface="Poppins" panose="00000500000000000000" pitchFamily="2" charset="0"/>
              </a:rPr>
              <a:t> </a:t>
            </a:r>
            <a:r>
              <a:rPr kumimoji="0" lang="id-ID" sz="2000" b="0" i="0" u="none" strike="noStrike" kern="1200" cap="none" spc="100" normalizeH="0" baseline="0" noProof="0" err="1">
                <a:ln>
                  <a:noFill/>
                </a:ln>
                <a:solidFill>
                  <a:srgbClr val="FFFFFF"/>
                </a:solidFill>
                <a:effectLst>
                  <a:outerShdw blurRad="152400" dist="762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RlwyPPT-ExtraBold"/>
                <a:ea typeface="+mn-ea"/>
                <a:cs typeface="Poppins" panose="00000500000000000000" pitchFamily="2" charset="0"/>
              </a:rPr>
              <a:t>bundle</a:t>
            </a:r>
            <a:r>
              <a:rPr kumimoji="0" lang="id-ID" sz="2000" b="0" i="0" u="none" strike="noStrike" kern="1200" cap="none" spc="10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152400" dist="762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RlwyPPT-ExtraBold"/>
                <a:ea typeface="+mn-ea"/>
                <a:cs typeface="Poppins" panose="00000500000000000000" pitchFamily="2" charset="0"/>
              </a:rPr>
              <a:t> </a:t>
            </a:r>
            <a:r>
              <a:rPr kumimoji="0" lang="id-ID" sz="2000" b="0" i="0" u="none" strike="noStrike" kern="1200" cap="none" spc="100" normalizeH="0" baseline="0" noProof="0" err="1">
                <a:ln>
                  <a:noFill/>
                </a:ln>
                <a:solidFill>
                  <a:srgbClr val="FFFFFF"/>
                </a:solidFill>
                <a:effectLst>
                  <a:outerShdw blurRad="152400" dist="762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RlwyPPT-ExtraBold"/>
                <a:ea typeface="+mn-ea"/>
                <a:cs typeface="Poppins" panose="00000500000000000000" pitchFamily="2" charset="0"/>
              </a:rPr>
              <a:t>w</a:t>
            </a:r>
            <a:r>
              <a:rPr kumimoji="0" lang="id-ID" sz="2000" b="0" i="0" u="none" strike="noStrike" kern="1200" cap="none" spc="10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152400" dist="762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RlwyPPT-ExtraBold"/>
                <a:ea typeface="+mn-ea"/>
                <a:cs typeface="Poppins" panose="00000500000000000000" pitchFamily="2" charset="0"/>
              </a:rPr>
              <a:t>/ </a:t>
            </a:r>
            <a:r>
              <a:rPr kumimoji="0" lang="id-ID" sz="2000" b="0" i="0" u="none" strike="noStrike" kern="1200" cap="none" spc="100" normalizeH="0" baseline="0" noProof="0" err="1">
                <a:ln>
                  <a:noFill/>
                </a:ln>
                <a:solidFill>
                  <a:srgbClr val="FFFFFF"/>
                </a:solidFill>
                <a:effectLst>
                  <a:outerShdw blurRad="152400" dist="762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RlwyPPT-ExtraBold"/>
                <a:ea typeface="+mn-ea"/>
                <a:cs typeface="Poppins" panose="00000500000000000000" pitchFamily="2" charset="0"/>
              </a:rPr>
              <a:t>individualized</a:t>
            </a:r>
            <a:r>
              <a:rPr kumimoji="0" lang="id-ID" sz="2000" b="0" i="0" u="none" strike="noStrike" kern="1200" cap="none" spc="10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152400" dist="762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RlwyPPT-ExtraBold"/>
                <a:ea typeface="+mn-ea"/>
                <a:cs typeface="Poppins" panose="00000500000000000000" pitchFamily="2" charset="0"/>
              </a:rPr>
              <a:t> </a:t>
            </a:r>
            <a:r>
              <a:rPr kumimoji="0" lang="id-ID" sz="2000" b="0" i="0" u="none" strike="noStrike" kern="1200" cap="none" spc="100" normalizeH="0" baseline="0" noProof="0" err="1">
                <a:ln>
                  <a:noFill/>
                </a:ln>
                <a:solidFill>
                  <a:srgbClr val="FFFFFF"/>
                </a:solidFill>
                <a:effectLst>
                  <a:outerShdw blurRad="152400" dist="762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RlwyPPT-ExtraBold"/>
                <a:ea typeface="+mn-ea"/>
                <a:cs typeface="Poppins" panose="00000500000000000000" pitchFamily="2" charset="0"/>
              </a:rPr>
              <a:t>solutions</a:t>
            </a:r>
            <a:endParaRPr kumimoji="0" lang="id-ID" sz="2000" b="0" i="0" u="none" strike="noStrike" kern="1200" cap="none" spc="10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152400" dist="76200" dir="2700000" algn="tl" rotWithShape="0">
                  <a:prstClr val="black">
                    <a:alpha val="20000"/>
                  </a:prstClr>
                </a:outerShdw>
              </a:effectLst>
              <a:uLnTx/>
              <a:uFillTx/>
              <a:latin typeface="RlwyPPT-ExtraBold"/>
              <a:ea typeface="+mn-ea"/>
              <a:cs typeface="Poppins" panose="00000500000000000000" pitchFamily="2" charset="0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82347A07-9C55-223D-BB82-935A1F2BE679}"/>
              </a:ext>
            </a:extLst>
          </p:cNvPr>
          <p:cNvGrpSpPr/>
          <p:nvPr/>
        </p:nvGrpSpPr>
        <p:grpSpPr>
          <a:xfrm>
            <a:off x="5664657" y="4026812"/>
            <a:ext cx="5127168" cy="551509"/>
            <a:chOff x="8623828" y="4788163"/>
            <a:chExt cx="3843109" cy="551509"/>
          </a:xfrm>
        </p:grpSpPr>
        <p:sp>
          <p:nvSpPr>
            <p:cNvPr id="61" name="TextBox 29">
              <a:extLst>
                <a:ext uri="{FF2B5EF4-FFF2-40B4-BE49-F238E27FC236}">
                  <a16:creationId xmlns:a16="http://schemas.microsoft.com/office/drawing/2014/main" id="{EC3A17A2-05E9-9BF6-C95A-C7D2A71A82CD}"/>
                </a:ext>
              </a:extLst>
            </p:cNvPr>
            <p:cNvSpPr txBox="1"/>
            <p:nvPr/>
          </p:nvSpPr>
          <p:spPr>
            <a:xfrm>
              <a:off x="8634714" y="5124228"/>
              <a:ext cx="3060973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10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152400" dist="76200" dir="2700000" algn="tl" rotWithShape="0">
                      <a:prstClr val="black">
                        <a:alpha val="20000"/>
                      </a:prstClr>
                    </a:outerShdw>
                  </a:effectLst>
                  <a:uLnTx/>
                  <a:uFillTx/>
                  <a:latin typeface="RlwyPPT-Regular"/>
                  <a:ea typeface="Open Sans" panose="020B0606030504020204" pitchFamily="34" charset="0"/>
                  <a:cs typeface="Open Sans" panose="020B0606030504020204" pitchFamily="34" charset="0"/>
                </a:rPr>
                <a:t>i.e. VMG+, Advantage, Recharge, PB Assist+</a:t>
              </a:r>
            </a:p>
          </p:txBody>
        </p:sp>
        <p:sp>
          <p:nvSpPr>
            <p:cNvPr id="62" name="TextBox 30">
              <a:extLst>
                <a:ext uri="{FF2B5EF4-FFF2-40B4-BE49-F238E27FC236}">
                  <a16:creationId xmlns:a16="http://schemas.microsoft.com/office/drawing/2014/main" id="{1622C347-0231-64B6-639C-63F1BA5EF461}"/>
                </a:ext>
              </a:extLst>
            </p:cNvPr>
            <p:cNvSpPr txBox="1"/>
            <p:nvPr/>
          </p:nvSpPr>
          <p:spPr>
            <a:xfrm>
              <a:off x="8623828" y="4788163"/>
              <a:ext cx="3843109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2000" b="0" i="0" u="none" strike="noStrike" kern="1200" cap="none" spc="10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152400" dist="76200" dir="2700000" algn="tl" rotWithShape="0">
                      <a:prstClr val="black">
                        <a:alpha val="20000"/>
                      </a:prstClr>
                    </a:outerShdw>
                  </a:effectLst>
                  <a:uLnTx/>
                  <a:uFillTx/>
                  <a:latin typeface="RlwyPPT-ExtraBold"/>
                  <a:ea typeface="+mn-ea"/>
                  <a:cs typeface="Poppins" panose="00000500000000000000" pitchFamily="2" charset="0"/>
                </a:rPr>
                <a:t>Can I </a:t>
              </a:r>
              <a:r>
                <a:rPr kumimoji="0" lang="id-ID" sz="2000" b="0" i="0" u="none" strike="noStrike" kern="1200" cap="none" spc="100" normalizeH="0" baseline="0" noProof="0" err="1">
                  <a:ln>
                    <a:noFill/>
                  </a:ln>
                  <a:solidFill>
                    <a:srgbClr val="FFFFFF"/>
                  </a:solidFill>
                  <a:effectLst>
                    <a:outerShdw blurRad="152400" dist="76200" dir="2700000" algn="tl" rotWithShape="0">
                      <a:prstClr val="black">
                        <a:alpha val="20000"/>
                      </a:prstClr>
                    </a:outerShdw>
                  </a:effectLst>
                  <a:uLnTx/>
                  <a:uFillTx/>
                  <a:latin typeface="RlwyPPT-ExtraBold"/>
                  <a:ea typeface="+mn-ea"/>
                  <a:cs typeface="Poppins" panose="00000500000000000000" pitchFamily="2" charset="0"/>
                </a:rPr>
                <a:t>combine</a:t>
              </a:r>
              <a:r>
                <a:rPr kumimoji="0" lang="id-ID" sz="2000" b="0" i="0" u="none" strike="noStrike" kern="1200" cap="none" spc="10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152400" dist="76200" dir="2700000" algn="tl" rotWithShape="0">
                      <a:prstClr val="black">
                        <a:alpha val="20000"/>
                      </a:prstClr>
                    </a:outerShdw>
                  </a:effectLst>
                  <a:uLnTx/>
                  <a:uFillTx/>
                  <a:latin typeface="RlwyPPT-ExtraBold"/>
                  <a:ea typeface="+mn-ea"/>
                  <a:cs typeface="Poppins" panose="00000500000000000000" pitchFamily="2" charset="0"/>
                </a:rPr>
                <a:t> </a:t>
              </a:r>
              <a:r>
                <a:rPr kumimoji="0" lang="id-ID" sz="2000" b="0" i="0" u="none" strike="noStrike" kern="1200" cap="none" spc="100" normalizeH="0" baseline="0" noProof="0" err="1">
                  <a:ln>
                    <a:noFill/>
                  </a:ln>
                  <a:solidFill>
                    <a:srgbClr val="FFFFFF"/>
                  </a:solidFill>
                  <a:effectLst>
                    <a:outerShdw blurRad="152400" dist="76200" dir="2700000" algn="tl" rotWithShape="0">
                      <a:prstClr val="black">
                        <a:alpha val="20000"/>
                      </a:prstClr>
                    </a:outerShdw>
                  </a:effectLst>
                  <a:uLnTx/>
                  <a:uFillTx/>
                  <a:latin typeface="RlwyPPT-ExtraBold"/>
                  <a:ea typeface="+mn-ea"/>
                  <a:cs typeface="Poppins" panose="00000500000000000000" pitchFamily="2" charset="0"/>
                </a:rPr>
                <a:t>it</a:t>
              </a:r>
              <a:r>
                <a:rPr kumimoji="0" lang="id-ID" sz="2000" b="0" i="0" u="none" strike="noStrike" kern="1200" cap="none" spc="10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152400" dist="76200" dir="2700000" algn="tl" rotWithShape="0">
                      <a:prstClr val="black">
                        <a:alpha val="20000"/>
                      </a:prstClr>
                    </a:outerShdw>
                  </a:effectLst>
                  <a:uLnTx/>
                  <a:uFillTx/>
                  <a:latin typeface="RlwyPPT-ExtraBold"/>
                  <a:ea typeface="+mn-ea"/>
                  <a:cs typeface="Poppins" panose="00000500000000000000" pitchFamily="2" charset="0"/>
                </a:rPr>
                <a:t> </a:t>
              </a:r>
              <a:r>
                <a:rPr kumimoji="0" lang="id-ID" sz="2000" b="0" i="0" u="none" strike="noStrike" kern="1200" cap="none" spc="100" normalizeH="0" baseline="0" noProof="0" err="1">
                  <a:ln>
                    <a:noFill/>
                  </a:ln>
                  <a:solidFill>
                    <a:srgbClr val="FFFFFF"/>
                  </a:solidFill>
                  <a:effectLst>
                    <a:outerShdw blurRad="152400" dist="76200" dir="2700000" algn="tl" rotWithShape="0">
                      <a:prstClr val="black">
                        <a:alpha val="20000"/>
                      </a:prstClr>
                    </a:outerShdw>
                  </a:effectLst>
                  <a:uLnTx/>
                  <a:uFillTx/>
                  <a:latin typeface="RlwyPPT-ExtraBold"/>
                  <a:ea typeface="+mn-ea"/>
                  <a:cs typeface="Poppins" panose="00000500000000000000" pitchFamily="2" charset="0"/>
                </a:rPr>
                <a:t>with</a:t>
              </a:r>
              <a:r>
                <a:rPr kumimoji="0" lang="id-ID" sz="2000" b="0" i="0" u="none" strike="noStrike" kern="1200" cap="none" spc="10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152400" dist="76200" dir="2700000" algn="tl" rotWithShape="0">
                      <a:prstClr val="black">
                        <a:alpha val="20000"/>
                      </a:prstClr>
                    </a:outerShdw>
                  </a:effectLst>
                  <a:uLnTx/>
                  <a:uFillTx/>
                  <a:latin typeface="RlwyPPT-ExtraBold"/>
                  <a:ea typeface="+mn-ea"/>
                  <a:cs typeface="Poppins" panose="00000500000000000000" pitchFamily="2" charset="0"/>
                </a:rPr>
                <a:t> </a:t>
              </a:r>
              <a:r>
                <a:rPr kumimoji="0" lang="id-ID" sz="2000" b="0" i="0" u="none" strike="noStrike" kern="1200" cap="none" spc="100" normalizeH="0" baseline="0" noProof="0" err="1">
                  <a:ln>
                    <a:noFill/>
                  </a:ln>
                  <a:solidFill>
                    <a:srgbClr val="FFFFFF"/>
                  </a:solidFill>
                  <a:effectLst>
                    <a:outerShdw blurRad="152400" dist="76200" dir="2700000" algn="tl" rotWithShape="0">
                      <a:prstClr val="black">
                        <a:alpha val="20000"/>
                      </a:prstClr>
                    </a:outerShdw>
                  </a:effectLst>
                  <a:uLnTx/>
                  <a:uFillTx/>
                  <a:latin typeface="RlwyPPT-ExtraBold"/>
                  <a:ea typeface="+mn-ea"/>
                  <a:cs typeface="Poppins" panose="00000500000000000000" pitchFamily="2" charset="0"/>
                </a:rPr>
                <a:t>other</a:t>
              </a:r>
              <a:r>
                <a:rPr kumimoji="0" lang="id-ID" sz="2000" b="0" i="0" u="none" strike="noStrike" kern="1200" cap="none" spc="10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152400" dist="76200" dir="2700000" algn="tl" rotWithShape="0">
                      <a:prstClr val="black">
                        <a:alpha val="20000"/>
                      </a:prstClr>
                    </a:outerShdw>
                  </a:effectLst>
                  <a:uLnTx/>
                  <a:uFillTx/>
                  <a:latin typeface="RlwyPPT-ExtraBold"/>
                  <a:ea typeface="+mn-ea"/>
                  <a:cs typeface="Poppins" panose="00000500000000000000" pitchFamily="2" charset="0"/>
                </a:rPr>
                <a:t> </a:t>
              </a:r>
              <a:r>
                <a:rPr kumimoji="0" lang="id-ID" sz="2000" b="0" i="0" u="none" strike="noStrike" kern="1200" cap="none" spc="100" normalizeH="0" baseline="0" noProof="0" err="1">
                  <a:ln>
                    <a:noFill/>
                  </a:ln>
                  <a:solidFill>
                    <a:srgbClr val="FFFFFF"/>
                  </a:solidFill>
                  <a:effectLst>
                    <a:outerShdw blurRad="152400" dist="76200" dir="2700000" algn="tl" rotWithShape="0">
                      <a:prstClr val="black">
                        <a:alpha val="20000"/>
                      </a:prstClr>
                    </a:outerShdw>
                  </a:effectLst>
                  <a:uLnTx/>
                  <a:uFillTx/>
                  <a:latin typeface="RlwyPPT-ExtraBold"/>
                  <a:ea typeface="+mn-ea"/>
                  <a:cs typeface="Poppins" panose="00000500000000000000" pitchFamily="2" charset="0"/>
                </a:rPr>
                <a:t>products</a:t>
              </a:r>
              <a:r>
                <a:rPr kumimoji="0" lang="id-ID" sz="2000" b="0" i="0" u="none" strike="noStrike" kern="1200" cap="none" spc="10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152400" dist="76200" dir="2700000" algn="tl" rotWithShape="0">
                      <a:prstClr val="black">
                        <a:alpha val="20000"/>
                      </a:prstClr>
                    </a:outerShdw>
                  </a:effectLst>
                  <a:uLnTx/>
                  <a:uFillTx/>
                  <a:latin typeface="RlwyPPT-ExtraBold"/>
                  <a:ea typeface="+mn-ea"/>
                  <a:cs typeface="Poppins" panose="00000500000000000000" pitchFamily="2" charset="0"/>
                </a:rPr>
                <a:t>?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1C0C587-30E1-DF15-77B4-C2101AB90C5E}"/>
              </a:ext>
            </a:extLst>
          </p:cNvPr>
          <p:cNvGrpSpPr/>
          <p:nvPr/>
        </p:nvGrpSpPr>
        <p:grpSpPr>
          <a:xfrm>
            <a:off x="4850042" y="3998795"/>
            <a:ext cx="612000" cy="612000"/>
            <a:chOff x="8589015" y="3782978"/>
            <a:chExt cx="612000" cy="612000"/>
          </a:xfrm>
        </p:grpSpPr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AED819B7-B166-8EA5-2E7F-37057EE3946F}"/>
                </a:ext>
              </a:extLst>
            </p:cNvPr>
            <p:cNvSpPr/>
            <p:nvPr/>
          </p:nvSpPr>
          <p:spPr>
            <a:xfrm>
              <a:off x="8589015" y="3782978"/>
              <a:ext cx="612000" cy="612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152400" dist="762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lwyPPT-Regular"/>
                <a:ea typeface="+mn-ea"/>
                <a:cs typeface="+mn-cs"/>
              </a:endParaRPr>
            </a:p>
          </p:txBody>
        </p:sp>
        <p:pic>
          <p:nvPicPr>
            <p:cNvPr id="65" name="Graphic 64">
              <a:extLst>
                <a:ext uri="{FF2B5EF4-FFF2-40B4-BE49-F238E27FC236}">
                  <a16:creationId xmlns:a16="http://schemas.microsoft.com/office/drawing/2014/main" id="{3A524A2C-D0BB-C196-3B04-E98FF4C6E99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813080" y="3889992"/>
              <a:ext cx="163871" cy="397972"/>
            </a:xfrm>
            <a:prstGeom prst="rect">
              <a:avLst/>
            </a:prstGeom>
          </p:spPr>
        </p:pic>
      </p:grpSp>
      <p:sp>
        <p:nvSpPr>
          <p:cNvPr id="5" name="TextBox 22">
            <a:extLst>
              <a:ext uri="{FF2B5EF4-FFF2-40B4-BE49-F238E27FC236}">
                <a16:creationId xmlns:a16="http://schemas.microsoft.com/office/drawing/2014/main" id="{8C11A642-BCF6-F267-7972-48BD490F3A6B}"/>
              </a:ext>
            </a:extLst>
          </p:cNvPr>
          <p:cNvSpPr txBox="1"/>
          <p:nvPr/>
        </p:nvSpPr>
        <p:spPr>
          <a:xfrm>
            <a:off x="5679181" y="1894329"/>
            <a:ext cx="2854980" cy="3077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2000" b="0" i="0" u="none" strike="noStrike" kern="1200" cap="none" spc="100" normalizeH="0" baseline="0" noProof="0" err="1">
                <a:ln>
                  <a:noFill/>
                </a:ln>
                <a:solidFill>
                  <a:srgbClr val="FFFFFF"/>
                </a:solidFill>
                <a:effectLst>
                  <a:outerShdw blurRad="152400" dist="762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RlwyPPT-ExtraBold"/>
                <a:ea typeface="+mn-ea"/>
                <a:cs typeface="Poppins" panose="00000500000000000000" pitchFamily="2" charset="0"/>
              </a:rPr>
              <a:t>How</a:t>
            </a:r>
            <a:r>
              <a:rPr kumimoji="0" lang="id-ID" sz="2000" b="0" i="0" u="none" strike="noStrike" kern="1200" cap="none" spc="10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152400" dist="762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RlwyPPT-ExtraBold"/>
                <a:ea typeface="+mn-ea"/>
                <a:cs typeface="Poppins" panose="00000500000000000000" pitchFamily="2" charset="0"/>
              </a:rPr>
              <a:t> </a:t>
            </a:r>
            <a:r>
              <a:rPr kumimoji="0" lang="id-ID" sz="2000" b="0" i="0" u="none" strike="noStrike" kern="1200" cap="none" spc="100" normalizeH="0" baseline="0" noProof="0" err="1">
                <a:ln>
                  <a:noFill/>
                </a:ln>
                <a:solidFill>
                  <a:srgbClr val="FFFFFF"/>
                </a:solidFill>
                <a:effectLst>
                  <a:outerShdw blurRad="152400" dist="762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RlwyPPT-ExtraBold"/>
                <a:ea typeface="+mn-ea"/>
                <a:cs typeface="Poppins" panose="00000500000000000000" pitchFamily="2" charset="0"/>
              </a:rPr>
              <a:t>do</a:t>
            </a:r>
            <a:r>
              <a:rPr kumimoji="0" lang="id-ID" sz="2000" b="0" i="0" u="none" strike="noStrike" kern="1200" cap="none" spc="10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152400" dist="762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RlwyPPT-ExtraBold"/>
                <a:ea typeface="+mn-ea"/>
                <a:cs typeface="Poppins" panose="00000500000000000000" pitchFamily="2" charset="0"/>
              </a:rPr>
              <a:t> I </a:t>
            </a:r>
            <a:r>
              <a:rPr kumimoji="0" lang="id-ID" sz="2000" b="0" i="0" u="none" strike="noStrike" kern="1200" cap="none" spc="100" normalizeH="0" baseline="0" noProof="0" err="1">
                <a:ln>
                  <a:noFill/>
                </a:ln>
                <a:solidFill>
                  <a:srgbClr val="FFFFFF"/>
                </a:solidFill>
                <a:effectLst>
                  <a:outerShdw blurRad="152400" dist="762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RlwyPPT-ExtraBold"/>
                <a:ea typeface="+mn-ea"/>
                <a:cs typeface="Poppins" panose="00000500000000000000" pitchFamily="2" charset="0"/>
              </a:rPr>
              <a:t>dose</a:t>
            </a:r>
            <a:r>
              <a:rPr kumimoji="0" lang="id-ID" sz="2000" b="0" i="0" u="none" strike="noStrike" kern="1200" cap="none" spc="10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152400" dist="762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RlwyPPT-ExtraBold"/>
                <a:ea typeface="+mn-ea"/>
                <a:cs typeface="Poppins" panose="00000500000000000000" pitchFamily="2" charset="0"/>
              </a:rPr>
              <a:t> </a:t>
            </a:r>
            <a:r>
              <a:rPr kumimoji="0" lang="id-ID" sz="2000" b="0" i="0" u="none" strike="noStrike" kern="1200" cap="none" spc="100" normalizeH="0" baseline="0" noProof="0" err="1">
                <a:ln>
                  <a:noFill/>
                </a:ln>
                <a:solidFill>
                  <a:srgbClr val="FFFFFF"/>
                </a:solidFill>
                <a:effectLst>
                  <a:outerShdw blurRad="152400" dist="762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RlwyPPT-ExtraBold"/>
                <a:ea typeface="+mn-ea"/>
                <a:cs typeface="Poppins" panose="00000500000000000000" pitchFamily="2" charset="0"/>
              </a:rPr>
              <a:t>it</a:t>
            </a:r>
            <a:r>
              <a:rPr kumimoji="0" lang="id-ID" sz="2000" b="0" i="0" u="none" strike="noStrike" kern="1200" cap="none" spc="10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152400" dist="762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RlwyPPT-ExtraBold"/>
                <a:ea typeface="+mn-ea"/>
                <a:cs typeface="Poppins" panose="00000500000000000000" pitchFamily="2" charset="0"/>
              </a:rPr>
              <a:t>?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55BF6B85-C1CB-FC2E-286F-FA6B50C5E994}"/>
              </a:ext>
            </a:extLst>
          </p:cNvPr>
          <p:cNvGrpSpPr/>
          <p:nvPr/>
        </p:nvGrpSpPr>
        <p:grpSpPr>
          <a:xfrm>
            <a:off x="4850042" y="1742218"/>
            <a:ext cx="612000" cy="612000"/>
            <a:chOff x="9840288" y="1049449"/>
            <a:chExt cx="612000" cy="612000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C931002E-1CF9-9C66-521A-D5548C3C0A49}"/>
                </a:ext>
              </a:extLst>
            </p:cNvPr>
            <p:cNvSpPr/>
            <p:nvPr/>
          </p:nvSpPr>
          <p:spPr>
            <a:xfrm>
              <a:off x="9840288" y="1049449"/>
              <a:ext cx="612000" cy="612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152400" dist="762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lwyPPT-Regular"/>
                <a:ea typeface="+mn-ea"/>
                <a:cs typeface="+mn-cs"/>
              </a:endParaRPr>
            </a:p>
          </p:txBody>
        </p:sp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EFDBF601-C3AD-7430-4D49-BC50408F609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10010080" y="1158307"/>
              <a:ext cx="272415" cy="394285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FF5C5741-12B3-51BD-A234-FDF03C1483F4}"/>
              </a:ext>
            </a:extLst>
          </p:cNvPr>
          <p:cNvGrpSpPr/>
          <p:nvPr/>
        </p:nvGrpSpPr>
        <p:grpSpPr>
          <a:xfrm>
            <a:off x="4850042" y="5267143"/>
            <a:ext cx="612000" cy="612000"/>
            <a:chOff x="4726666" y="3434740"/>
            <a:chExt cx="612000" cy="612000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961D5BB5-968A-FE33-F3AF-299866629D0F}"/>
                </a:ext>
              </a:extLst>
            </p:cNvPr>
            <p:cNvSpPr/>
            <p:nvPr/>
          </p:nvSpPr>
          <p:spPr>
            <a:xfrm>
              <a:off x="4726666" y="3434740"/>
              <a:ext cx="612000" cy="612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152400" dist="762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lwyPPT-Regular"/>
                <a:ea typeface="+mn-ea"/>
                <a:cs typeface="+mn-cs"/>
              </a:endParaRPr>
            </a:p>
          </p:txBody>
        </p:sp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BA80BC34-C9E8-7150-F463-B64C081325B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950731" y="3541754"/>
              <a:ext cx="163871" cy="397972"/>
            </a:xfrm>
            <a:prstGeom prst="rect">
              <a:avLst/>
            </a:prstGeom>
          </p:spPr>
        </p:pic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160D1133-0F6D-39C7-F214-9EBCF4FC0A8E}"/>
              </a:ext>
            </a:extLst>
          </p:cNvPr>
          <p:cNvSpPr/>
          <p:nvPr/>
        </p:nvSpPr>
        <p:spPr>
          <a:xfrm>
            <a:off x="4847114" y="8481304"/>
            <a:ext cx="832067" cy="8320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lwyPPT-Regular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4A9C856-9BDC-BBC5-0F0D-E2E86A20E0F9}"/>
              </a:ext>
            </a:extLst>
          </p:cNvPr>
          <p:cNvSpPr/>
          <p:nvPr/>
        </p:nvSpPr>
        <p:spPr>
          <a:xfrm>
            <a:off x="3181408" y="8481304"/>
            <a:ext cx="832067" cy="8320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lwyPPT-Regular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03A9C4E-1202-A209-2B06-AFEC5631C6D0}"/>
              </a:ext>
            </a:extLst>
          </p:cNvPr>
          <p:cNvSpPr/>
          <p:nvPr/>
        </p:nvSpPr>
        <p:spPr>
          <a:xfrm>
            <a:off x="8178526" y="8481303"/>
            <a:ext cx="832067" cy="8320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lwyPPT-Regular"/>
              <a:ea typeface="+mn-ea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6D61987-8FFE-E016-878B-43483A402719}"/>
              </a:ext>
            </a:extLst>
          </p:cNvPr>
          <p:cNvSpPr/>
          <p:nvPr/>
        </p:nvSpPr>
        <p:spPr>
          <a:xfrm>
            <a:off x="6512820" y="8481304"/>
            <a:ext cx="832067" cy="8320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lwyPPT-Regular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093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1.48148E-6 L -0.01511 -0.03565 " pathEditMode="relative" rAng="0" ptsTypes="AA">
                                      <p:cBhvr>
                                        <p:cTn id="13" dur="1000" spd="-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55" y="-1782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3.7037E-6 L -0.02565 0.00324 " pathEditMode="relative" rAng="0" ptsTypes="AA">
                                      <p:cBhvr>
                                        <p:cTn id="18" dur="1000" spd="-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89" y="162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3.7037E-6 L -0.0151 -0.03564 " pathEditMode="relative" rAng="0" ptsTypes="AA">
                                      <p:cBhvr>
                                        <p:cTn id="23" dur="1000" spd="-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55" y="-1782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3.7037E-6 L 0.022 -0.02662 " pathEditMode="relative" rAng="0" ptsTypes="AA">
                                      <p:cBhvr>
                                        <p:cTn id="28" dur="1000" spd="-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94" y="-1343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3.7037E-6 L 0.02865 0.00394 " pathEditMode="relative" rAng="0" ptsTypes="AA">
                                      <p:cBhvr>
                                        <p:cTn id="33" dur="1000" spd="-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32" y="185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1.85185E-6 L -0.01354 0.03449 " pathEditMode="relative" rAng="0" ptsTypes="AA">
                                      <p:cBhvr>
                                        <p:cTn id="38" dur="100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7" y="1713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1.85185E-6 L -0.01354 0.03449 " pathEditMode="relative" rAng="0" ptsTypes="AA">
                                      <p:cBhvr>
                                        <p:cTn id="43" dur="100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7" y="1713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1.85185E-6 L -0.01354 0.03449 " pathEditMode="relative" rAng="0" ptsTypes="AA">
                                      <p:cBhvr>
                                        <p:cTn id="48" dur="1000" spd="-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7" y="1713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1.85185E-6 L -0.01354 0.03449 " pathEditMode="relative" rAng="0" ptsTypes="AA">
                                      <p:cBhvr>
                                        <p:cTn id="53" dur="1000" spd="-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7" y="1713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1.85185E-6 L -0.01354 0.03449 " pathEditMode="relative" rAng="0" ptsTypes="AA">
                                      <p:cBhvr>
                                        <p:cTn id="58" dur="1000" spd="-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7" y="1713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1.85185E-6 L 0.01237 0.02847 " pathEditMode="relative" rAng="0" ptsTypes="AA">
                                      <p:cBhvr>
                                        <p:cTn id="63" dur="1000" spd="-10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2" y="1412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1.85185E-6 L 0.01237 0.02847 " pathEditMode="relative" rAng="0" ptsTypes="AA">
                                      <p:cBhvr>
                                        <p:cTn id="68" dur="100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2" y="1412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1.85185E-6 L 0.01237 0.02847 " pathEditMode="relative" rAng="0" ptsTypes="AA">
                                      <p:cBhvr>
                                        <p:cTn id="73" dur="1000" spd="-100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2" y="1412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1.85185E-6 L 0.01237 0.02847 " pathEditMode="relative" rAng="0" ptsTypes="AA">
                                      <p:cBhvr>
                                        <p:cTn id="78" dur="1000" spd="-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2" y="1412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1.85185E-6 L 0.01237 0.02847 " pathEditMode="relative" rAng="0" ptsTypes="AA">
                                      <p:cBhvr>
                                        <p:cTn id="83" dur="1000" spd="-100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2" y="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4" grpId="1"/>
      <p:bldP spid="37" grpId="0" animBg="1"/>
      <p:bldP spid="41" grpId="0"/>
      <p:bldP spid="41" grpId="1"/>
      <p:bldP spid="48" grpId="0"/>
      <p:bldP spid="48" grpId="1"/>
      <p:bldP spid="55" grpId="0"/>
      <p:bldP spid="55" grpId="1"/>
      <p:bldP spid="5" grpId="0"/>
      <p:bldP spid="5" grpId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E0D00B-8CEA-0356-3B5C-6D3CE4A1FC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erson giving a box to a child&#10;&#10;Description automatically generated">
            <a:extLst>
              <a:ext uri="{FF2B5EF4-FFF2-40B4-BE49-F238E27FC236}">
                <a16:creationId xmlns:a16="http://schemas.microsoft.com/office/drawing/2014/main" id="{9C592411-E8CA-6A7B-A855-1E6059F3810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142454"/>
            <a:ext cx="12192000" cy="9142908"/>
          </a:xfrm>
          <a:prstGeom prst="rect">
            <a:avLst/>
          </a:prstGeom>
        </p:spPr>
      </p:pic>
      <p:sp>
        <p:nvSpPr>
          <p:cNvPr id="7" name="Sanctuary Primary">
            <a:extLst>
              <a:ext uri="{FF2B5EF4-FFF2-40B4-BE49-F238E27FC236}">
                <a16:creationId xmlns:a16="http://schemas.microsoft.com/office/drawing/2014/main" id="{69C38615-0954-F6C0-EB18-36B7F432577A}"/>
              </a:ext>
            </a:extLst>
          </p:cNvPr>
          <p:cNvSpPr>
            <a:spLocks noChangeAspect="1"/>
          </p:cNvSpPr>
          <p:nvPr/>
        </p:nvSpPr>
        <p:spPr>
          <a:xfrm>
            <a:off x="765433" y="4334038"/>
            <a:ext cx="322131" cy="77699"/>
          </a:xfrm>
          <a:custGeom>
            <a:avLst/>
            <a:gdLst>
              <a:gd name="connsiteX0" fmla="*/ 4990148 w 5313513"/>
              <a:gd name="connsiteY0" fmla="*/ 0 h 1281637"/>
              <a:gd name="connsiteX1" fmla="*/ 320993 w 5313513"/>
              <a:gd name="connsiteY1" fmla="*/ 0 h 1281637"/>
              <a:gd name="connsiteX2" fmla="*/ 0 w 5313513"/>
              <a:gd name="connsiteY2" fmla="*/ 641766 h 1281637"/>
              <a:gd name="connsiteX3" fmla="*/ 320993 w 5313513"/>
              <a:gd name="connsiteY3" fmla="*/ 1281631 h 1281637"/>
              <a:gd name="connsiteX4" fmla="*/ 4990148 w 5313513"/>
              <a:gd name="connsiteY4" fmla="*/ 1281631 h 1281637"/>
              <a:gd name="connsiteX5" fmla="*/ 5313045 w 5313513"/>
              <a:gd name="connsiteY5" fmla="*/ 641766 h 1281637"/>
              <a:gd name="connsiteX6" fmla="*/ 4990148 w 5313513"/>
              <a:gd name="connsiteY6" fmla="*/ 0 h 1281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313513" h="1281637">
                <a:moveTo>
                  <a:pt x="4990148" y="0"/>
                </a:moveTo>
                <a:lnTo>
                  <a:pt x="320993" y="0"/>
                </a:lnTo>
                <a:cubicBezTo>
                  <a:pt x="0" y="0"/>
                  <a:pt x="0" y="443057"/>
                  <a:pt x="0" y="641766"/>
                </a:cubicBezTo>
                <a:cubicBezTo>
                  <a:pt x="1905" y="827166"/>
                  <a:pt x="0" y="1283533"/>
                  <a:pt x="320993" y="1281631"/>
                </a:cubicBezTo>
                <a:lnTo>
                  <a:pt x="4990148" y="1281631"/>
                </a:lnTo>
                <a:cubicBezTo>
                  <a:pt x="5315903" y="1283533"/>
                  <a:pt x="5312093" y="828116"/>
                  <a:pt x="5313045" y="641766"/>
                </a:cubicBezTo>
                <a:cubicBezTo>
                  <a:pt x="5315903" y="443057"/>
                  <a:pt x="5315903" y="0"/>
                  <a:pt x="4990148" y="0"/>
                </a:cubicBezTo>
                <a:close/>
              </a:path>
            </a:pathLst>
          </a:custGeom>
          <a:solidFill>
            <a:srgbClr val="7C8033"/>
          </a:solidFill>
          <a:ln w="9525" cap="flat">
            <a:noFill/>
            <a:prstDash val="solid"/>
            <a:miter/>
          </a:ln>
          <a:effectLst/>
        </p:spPr>
        <p:txBody>
          <a:bodyPr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7E8871"/>
              </a:solidFill>
              <a:effectLst/>
              <a:uLnTx/>
              <a:uFillTx/>
              <a:latin typeface="RlwyPPT-Regular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84DD220-9013-0919-DD6C-B4C9D53E2D16}"/>
              </a:ext>
            </a:extLst>
          </p:cNvPr>
          <p:cNvSpPr/>
          <p:nvPr/>
        </p:nvSpPr>
        <p:spPr>
          <a:xfrm rot="5400000">
            <a:off x="1360544" y="-2503000"/>
            <a:ext cx="9470912" cy="12192004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lwyPPT-Regular"/>
              <a:ea typeface="+mn-ea"/>
              <a:cs typeface="+mn-cs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D7FE263-3C92-812B-20CB-2B4603BE128E}"/>
              </a:ext>
            </a:extLst>
          </p:cNvPr>
          <p:cNvSpPr txBox="1">
            <a:spLocks/>
          </p:cNvSpPr>
          <p:nvPr/>
        </p:nvSpPr>
        <p:spPr>
          <a:xfrm>
            <a:off x="765433" y="1530982"/>
            <a:ext cx="10661134" cy="3739485"/>
          </a:xfrm>
          <a:prstGeom prst="rect">
            <a:avLst/>
          </a:prstGeom>
        </p:spPr>
        <p:txBody>
          <a:bodyPr wrap="square" lIns="0" tIns="0" rIns="0" bIns="0" anchor="b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152400" dist="762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RlwyPPT SemBd" pitchFamily="2" charset="77"/>
                <a:ea typeface="+mj-ea"/>
                <a:cs typeface="+mj-cs"/>
              </a:rPr>
              <a:t>Bio-individuality is the idea that each person has unique health and nutritional needs. </a:t>
            </a:r>
            <a:br>
              <a:rPr kumimoji="0" lang="en-US" sz="5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152400" dist="762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RlwyPPT SemBd" pitchFamily="2" charset="77"/>
                <a:ea typeface="+mj-ea"/>
                <a:cs typeface="+mj-cs"/>
              </a:rPr>
            </a:br>
            <a:r>
              <a:rPr kumimoji="0" lang="en-US" sz="5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152400" dist="762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RlwyPPT SemBd" pitchFamily="2" charset="77"/>
                <a:ea typeface="+mj-ea"/>
                <a:cs typeface="+mj-cs"/>
              </a:rPr>
              <a:t>There is no "one-size-fits-all" approach to health and nutrition.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B6028A69-B1CD-A9CE-64E3-D09EBD546A61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65431" y="1473623"/>
            <a:ext cx="268278" cy="260856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C1EC8E8E-4193-DFD1-681B-B7BB6AEDEF58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479175" y="4616072"/>
            <a:ext cx="220072" cy="214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48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8.33333E-7 2.59259E-6 L 0.01237 0.02847 " pathEditMode="relative" rAng="0" ptsTypes="AA">
                                      <p:cBhvr>
                                        <p:cTn id="13" dur="100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2" y="1412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3.7037E-6 L -0.01185 0.03217 " pathEditMode="relative" rAng="0" ptsTypes="AA">
                                      <p:cBhvr>
                                        <p:cTn id="18" dur="100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" y="1597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33333E-6 L -0.01354 0.03449 " pathEditMode="relative" rAng="0" ptsTypes="AA">
                                      <p:cBhvr>
                                        <p:cTn id="23" dur="100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7" y="17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" grpId="0"/>
      <p:bldP spid="3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604E47-E5C3-D24B-FF90-7597C38AC8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erson giving a box to a child&#10;&#10;Description automatically generated">
            <a:extLst>
              <a:ext uri="{FF2B5EF4-FFF2-40B4-BE49-F238E27FC236}">
                <a16:creationId xmlns:a16="http://schemas.microsoft.com/office/drawing/2014/main" id="{552E0F30-096B-D86A-6941-3B0C103EB64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142454"/>
            <a:ext cx="12192000" cy="9142908"/>
          </a:xfrm>
          <a:prstGeom prst="rect">
            <a:avLst/>
          </a:prstGeom>
        </p:spPr>
      </p:pic>
      <p:sp>
        <p:nvSpPr>
          <p:cNvPr id="7" name="Sanctuary Primary">
            <a:extLst>
              <a:ext uri="{FF2B5EF4-FFF2-40B4-BE49-F238E27FC236}">
                <a16:creationId xmlns:a16="http://schemas.microsoft.com/office/drawing/2014/main" id="{6CDF458E-5548-7525-D79B-EE1B936BC2C5}"/>
              </a:ext>
            </a:extLst>
          </p:cNvPr>
          <p:cNvSpPr>
            <a:spLocks noChangeAspect="1"/>
          </p:cNvSpPr>
          <p:nvPr/>
        </p:nvSpPr>
        <p:spPr>
          <a:xfrm>
            <a:off x="765433" y="4334038"/>
            <a:ext cx="322131" cy="77699"/>
          </a:xfrm>
          <a:custGeom>
            <a:avLst/>
            <a:gdLst>
              <a:gd name="connsiteX0" fmla="*/ 4990148 w 5313513"/>
              <a:gd name="connsiteY0" fmla="*/ 0 h 1281637"/>
              <a:gd name="connsiteX1" fmla="*/ 320993 w 5313513"/>
              <a:gd name="connsiteY1" fmla="*/ 0 h 1281637"/>
              <a:gd name="connsiteX2" fmla="*/ 0 w 5313513"/>
              <a:gd name="connsiteY2" fmla="*/ 641766 h 1281637"/>
              <a:gd name="connsiteX3" fmla="*/ 320993 w 5313513"/>
              <a:gd name="connsiteY3" fmla="*/ 1281631 h 1281637"/>
              <a:gd name="connsiteX4" fmla="*/ 4990148 w 5313513"/>
              <a:gd name="connsiteY4" fmla="*/ 1281631 h 1281637"/>
              <a:gd name="connsiteX5" fmla="*/ 5313045 w 5313513"/>
              <a:gd name="connsiteY5" fmla="*/ 641766 h 1281637"/>
              <a:gd name="connsiteX6" fmla="*/ 4990148 w 5313513"/>
              <a:gd name="connsiteY6" fmla="*/ 0 h 1281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313513" h="1281637">
                <a:moveTo>
                  <a:pt x="4990148" y="0"/>
                </a:moveTo>
                <a:lnTo>
                  <a:pt x="320993" y="0"/>
                </a:lnTo>
                <a:cubicBezTo>
                  <a:pt x="0" y="0"/>
                  <a:pt x="0" y="443057"/>
                  <a:pt x="0" y="641766"/>
                </a:cubicBezTo>
                <a:cubicBezTo>
                  <a:pt x="1905" y="827166"/>
                  <a:pt x="0" y="1283533"/>
                  <a:pt x="320993" y="1281631"/>
                </a:cubicBezTo>
                <a:lnTo>
                  <a:pt x="4990148" y="1281631"/>
                </a:lnTo>
                <a:cubicBezTo>
                  <a:pt x="5315903" y="1283533"/>
                  <a:pt x="5312093" y="828116"/>
                  <a:pt x="5313045" y="641766"/>
                </a:cubicBezTo>
                <a:cubicBezTo>
                  <a:pt x="5315903" y="443057"/>
                  <a:pt x="5315903" y="0"/>
                  <a:pt x="4990148" y="0"/>
                </a:cubicBezTo>
                <a:close/>
              </a:path>
            </a:pathLst>
          </a:custGeom>
          <a:solidFill>
            <a:srgbClr val="7C8033"/>
          </a:solidFill>
          <a:ln w="9525" cap="flat">
            <a:noFill/>
            <a:prstDash val="solid"/>
            <a:miter/>
          </a:ln>
          <a:effectLst/>
        </p:spPr>
        <p:txBody>
          <a:bodyPr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7E8871"/>
              </a:solidFill>
              <a:effectLst/>
              <a:uLnTx/>
              <a:uFillTx/>
              <a:latin typeface="RlwyPPT-Regular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29D2218-2E83-16C4-DABA-84F678195A1B}"/>
              </a:ext>
            </a:extLst>
          </p:cNvPr>
          <p:cNvSpPr/>
          <p:nvPr/>
        </p:nvSpPr>
        <p:spPr>
          <a:xfrm rot="5400000">
            <a:off x="1360544" y="-2503000"/>
            <a:ext cx="9470912" cy="12192004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lwyPPT-Regular"/>
              <a:ea typeface="+mn-ea"/>
              <a:cs typeface="+mn-cs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03786F2-5E13-CEFF-775B-113FE9515618}"/>
              </a:ext>
            </a:extLst>
          </p:cNvPr>
          <p:cNvSpPr txBox="1">
            <a:spLocks/>
          </p:cNvSpPr>
          <p:nvPr/>
        </p:nvSpPr>
        <p:spPr>
          <a:xfrm>
            <a:off x="765433" y="1530982"/>
            <a:ext cx="10661134" cy="3739485"/>
          </a:xfrm>
          <a:prstGeom prst="rect">
            <a:avLst/>
          </a:prstGeom>
        </p:spPr>
        <p:txBody>
          <a:bodyPr wrap="square" lIns="0" tIns="0" rIns="0" bIns="0" anchor="b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152400" dist="762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RlwyPPT SemBd" pitchFamily="2" charset="77"/>
                <a:ea typeface="+mj-ea"/>
                <a:cs typeface="+mj-cs"/>
              </a:rPr>
              <a:t>This is because our bodies react differently to various foods, habits, and other factors, </a:t>
            </a:r>
            <a:br>
              <a:rPr kumimoji="0" lang="en-US" sz="5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152400" dist="762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RlwyPPT SemBd" pitchFamily="2" charset="77"/>
                <a:ea typeface="+mj-ea"/>
                <a:cs typeface="+mj-cs"/>
              </a:rPr>
            </a:br>
            <a:r>
              <a:rPr kumimoji="0" lang="en-US" sz="5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152400" dist="762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RlwyPPT SemBd" pitchFamily="2" charset="77"/>
                <a:ea typeface="+mj-ea"/>
                <a:cs typeface="+mj-cs"/>
              </a:rPr>
              <a:t>such as our genetics, environment, and lifestyle.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C8ACF56-C701-7021-84B2-50347C2A7212}"/>
              </a:ext>
            </a:extLst>
          </p:cNvPr>
          <p:cNvSpPr txBox="1"/>
          <p:nvPr/>
        </p:nvSpPr>
        <p:spPr>
          <a:xfrm>
            <a:off x="9666379" y="5381266"/>
            <a:ext cx="155330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lwyPPT-ExtraBold"/>
                <a:ea typeface="+mn-ea"/>
                <a:cs typeface="+mn-cs"/>
              </a:rPr>
              <a:t>—Lauren Busch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414008B9-0F0D-11E9-1B69-492D33596BE6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31292" y="1473623"/>
            <a:ext cx="268278" cy="260856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0A9B4086-A198-7252-295E-474A77F4C41D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479175" y="4616072"/>
            <a:ext cx="220072" cy="214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717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8.33333E-7 2.59259E-6 L 0.01237 0.02847 " pathEditMode="relative" rAng="0" ptsTypes="AA">
                                      <p:cBhvr>
                                        <p:cTn id="13" dur="100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2" y="1412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3.7037E-6 L -0.01185 0.03217 " pathEditMode="relative" rAng="0" ptsTypes="AA">
                                      <p:cBhvr>
                                        <p:cTn id="18" dur="100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" y="1597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33333E-6 L -0.01354 0.03449 " pathEditMode="relative" rAng="0" ptsTypes="AA">
                                      <p:cBhvr>
                                        <p:cTn id="23" dur="100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7" y="1713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2" presetClass="pat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4.16667E-7 3.7037E-6 L -0.01354 0.03449 " pathEditMode="relative" rAng="0" ptsTypes="AA">
                                      <p:cBhvr>
                                        <p:cTn id="28" dur="100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7" y="17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" grpId="0"/>
      <p:bldP spid="3" grpId="1"/>
      <p:bldP spid="4" grpId="0"/>
      <p:bldP spid="4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5BF61"/>
            </a:gs>
            <a:gs pos="100000">
              <a:srgbClr val="7C8033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F587866-42F0-2BC7-F1B0-3A32278FD3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88AFA0C-7AFC-B416-ED7D-AC7B07CA3575}"/>
              </a:ext>
            </a:extLst>
          </p:cNvPr>
          <p:cNvSpPr txBox="1">
            <a:spLocks/>
          </p:cNvSpPr>
          <p:nvPr/>
        </p:nvSpPr>
        <p:spPr>
          <a:xfrm>
            <a:off x="719165" y="507173"/>
            <a:ext cx="8618178" cy="747897"/>
          </a:xfrm>
          <a:prstGeom prst="rect">
            <a:avLst/>
          </a:prstGeom>
        </p:spPr>
        <p:txBody>
          <a:bodyPr wrap="square" lIns="0" tIns="0" rIns="0" bIns="0" anchor="b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152400" dist="762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RlwyPPT ExtBd" pitchFamily="2" charset="77"/>
                <a:ea typeface="+mj-ea"/>
                <a:cs typeface="+mj-cs"/>
              </a:rPr>
              <a:t>Foundational Wellness</a:t>
            </a:r>
            <a:endParaRPr kumimoji="0" lang="en-US" sz="5400" b="0" i="1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152400" dist="76200" dir="2700000" algn="tl" rotWithShape="0">
                  <a:prstClr val="black">
                    <a:alpha val="20000"/>
                  </a:prstClr>
                </a:outerShdw>
              </a:effectLst>
              <a:uLnTx/>
              <a:uFillTx/>
              <a:latin typeface="RlwyPPT ExtBd" pitchFamily="2" charset="77"/>
              <a:ea typeface="+mj-ea"/>
              <a:cs typeface="+mj-cs"/>
            </a:endParaRPr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31C8DFBB-E3D8-B282-8E91-6FD99B66A0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702122" y="253445"/>
            <a:ext cx="231061" cy="325855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F3798CBA-BFAB-F8FC-3A2E-065509F11899}"/>
              </a:ext>
            </a:extLst>
          </p:cNvPr>
          <p:cNvGrpSpPr/>
          <p:nvPr/>
        </p:nvGrpSpPr>
        <p:grpSpPr>
          <a:xfrm>
            <a:off x="1936517" y="2535401"/>
            <a:ext cx="8318965" cy="4896827"/>
            <a:chOff x="1711818" y="2606105"/>
            <a:chExt cx="8318965" cy="4896827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2E43CB00-FECB-CA94-F583-72F06A27034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603974" y="3058235"/>
              <a:ext cx="1426809" cy="2806993"/>
            </a:xfrm>
            <a:prstGeom prst="rect">
              <a:avLst/>
            </a:prstGeom>
            <a:effectLst>
              <a:reflection blurRad="23235" stA="52000" endA="300" endPos="24000" dir="5400000" sy="-100000" algn="bl" rotWithShape="0"/>
            </a:effectLst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668057D4-6ABE-5F36-DE8F-227926694FF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711818" y="2606105"/>
              <a:ext cx="5896733" cy="4896827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6C044009-A639-0A41-EED0-26D3FEB811F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515233" y="3728704"/>
              <a:ext cx="1072640" cy="2136524"/>
            </a:xfrm>
            <a:prstGeom prst="rect">
              <a:avLst/>
            </a:prstGeom>
            <a:effectLst>
              <a:reflection blurRad="23235" stA="52000" endA="300" endPos="24000" dir="5400000" sy="-100000" algn="bl" rotWithShape="0"/>
            </a:effectLst>
          </p:spPr>
        </p:pic>
      </p:grpSp>
      <p:sp>
        <p:nvSpPr>
          <p:cNvPr id="14" name="Title 1">
            <a:extLst>
              <a:ext uri="{FF2B5EF4-FFF2-40B4-BE49-F238E27FC236}">
                <a16:creationId xmlns:a16="http://schemas.microsoft.com/office/drawing/2014/main" id="{00A784ED-2BDA-CC21-6055-F89064B21915}"/>
              </a:ext>
            </a:extLst>
          </p:cNvPr>
          <p:cNvSpPr txBox="1">
            <a:spLocks/>
          </p:cNvSpPr>
          <p:nvPr/>
        </p:nvSpPr>
        <p:spPr>
          <a:xfrm>
            <a:off x="719165" y="1266060"/>
            <a:ext cx="8618178" cy="747897"/>
          </a:xfrm>
          <a:prstGeom prst="rect">
            <a:avLst/>
          </a:prstGeom>
        </p:spPr>
        <p:txBody>
          <a:bodyPr wrap="square" lIns="0" tIns="0" rIns="0" bIns="0" anchor="b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152400" dist="762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RlwyPPT ExtBd" pitchFamily="2" charset="77"/>
                <a:ea typeface="+mj-ea"/>
                <a:cs typeface="+mj-cs"/>
              </a:rPr>
              <a:t>Bundle</a:t>
            </a:r>
          </a:p>
        </p:txBody>
      </p:sp>
      <p:sp>
        <p:nvSpPr>
          <p:cNvPr id="15" name="Sanctuary Primary">
            <a:extLst>
              <a:ext uri="{FF2B5EF4-FFF2-40B4-BE49-F238E27FC236}">
                <a16:creationId xmlns:a16="http://schemas.microsoft.com/office/drawing/2014/main" id="{C48BB6AF-DDA0-587F-16B5-2E0441E804B2}"/>
              </a:ext>
            </a:extLst>
          </p:cNvPr>
          <p:cNvSpPr/>
          <p:nvPr/>
        </p:nvSpPr>
        <p:spPr>
          <a:xfrm>
            <a:off x="721765" y="2248427"/>
            <a:ext cx="351475" cy="84777"/>
          </a:xfrm>
          <a:custGeom>
            <a:avLst/>
            <a:gdLst>
              <a:gd name="connsiteX0" fmla="*/ 4990148 w 5313513"/>
              <a:gd name="connsiteY0" fmla="*/ 0 h 1281637"/>
              <a:gd name="connsiteX1" fmla="*/ 320993 w 5313513"/>
              <a:gd name="connsiteY1" fmla="*/ 0 h 1281637"/>
              <a:gd name="connsiteX2" fmla="*/ 0 w 5313513"/>
              <a:gd name="connsiteY2" fmla="*/ 641766 h 1281637"/>
              <a:gd name="connsiteX3" fmla="*/ 320993 w 5313513"/>
              <a:gd name="connsiteY3" fmla="*/ 1281631 h 1281637"/>
              <a:gd name="connsiteX4" fmla="*/ 4990148 w 5313513"/>
              <a:gd name="connsiteY4" fmla="*/ 1281631 h 1281637"/>
              <a:gd name="connsiteX5" fmla="*/ 5313045 w 5313513"/>
              <a:gd name="connsiteY5" fmla="*/ 641766 h 1281637"/>
              <a:gd name="connsiteX6" fmla="*/ 4990148 w 5313513"/>
              <a:gd name="connsiteY6" fmla="*/ 0 h 1281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313513" h="1281637">
                <a:moveTo>
                  <a:pt x="4990148" y="0"/>
                </a:moveTo>
                <a:lnTo>
                  <a:pt x="320993" y="0"/>
                </a:lnTo>
                <a:cubicBezTo>
                  <a:pt x="0" y="0"/>
                  <a:pt x="0" y="443057"/>
                  <a:pt x="0" y="641766"/>
                </a:cubicBezTo>
                <a:cubicBezTo>
                  <a:pt x="1905" y="827166"/>
                  <a:pt x="0" y="1283533"/>
                  <a:pt x="320993" y="1281631"/>
                </a:cubicBezTo>
                <a:lnTo>
                  <a:pt x="4990148" y="1281631"/>
                </a:lnTo>
                <a:cubicBezTo>
                  <a:pt x="5315903" y="1283533"/>
                  <a:pt x="5312093" y="828116"/>
                  <a:pt x="5313045" y="641766"/>
                </a:cubicBezTo>
                <a:cubicBezTo>
                  <a:pt x="5315903" y="443057"/>
                  <a:pt x="5315903" y="0"/>
                  <a:pt x="4990148" y="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  <a:effectLst>
            <a:outerShdw blurRad="152400" dist="76200" dir="2700000" algn="tl" rotWithShape="0">
              <a:prstClr val="black">
                <a:alpha val="20000"/>
              </a:prstClr>
            </a:outerShdw>
          </a:effectLst>
        </p:spPr>
        <p:txBody>
          <a:bodyPr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3B462"/>
              </a:solidFill>
              <a:effectLst/>
              <a:uLnTx/>
              <a:uFillTx/>
              <a:latin typeface="RlwyPPT Med" pitchFamily="2" charset="77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FD1BA8E-83F6-A2A0-A80A-9B14E6D2B4EC}"/>
              </a:ext>
            </a:extLst>
          </p:cNvPr>
          <p:cNvSpPr txBox="1"/>
          <p:nvPr/>
        </p:nvSpPr>
        <p:spPr>
          <a:xfrm>
            <a:off x="8424731" y="6112144"/>
            <a:ext cx="3501921" cy="307777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none" lIns="45720" tIns="45720" rIns="45720" bIns="45720" rtlCol="0" anchor="ctr" anchorCtr="0">
            <a:spAutoFit/>
          </a:bodyPr>
          <a:lstStyle/>
          <a:p>
            <a:pPr marL="36576" marR="0" lvl="0" indent="-36576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lwyPPT-Regular"/>
                <a:ea typeface="+mn-ea"/>
                <a:cs typeface="Arial" panose="020B0604020202020204" pitchFamily="34" charset="0"/>
              </a:rPr>
              <a:t>*These statements have not been evaluated by the Food and Drug Administration.</a:t>
            </a:r>
            <a:br>
              <a:rPr kumimoji="0" lang="en-US" sz="7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lwyPPT-Regular"/>
                <a:ea typeface="+mn-ea"/>
                <a:cs typeface="Arial" panose="020B0604020202020204" pitchFamily="34" charset="0"/>
              </a:rPr>
            </a:br>
            <a:r>
              <a:rPr kumimoji="0" lang="en-US" sz="7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lwyPPT-Regular"/>
                <a:ea typeface="+mn-ea"/>
                <a:cs typeface="Arial" panose="020B0604020202020204" pitchFamily="34" charset="0"/>
              </a:rPr>
              <a:t>These products are not intended to diagnose, treat, cure, or prevent any disease.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BE55CDE-AF27-6C52-BDF0-0E18AD1F904D}"/>
              </a:ext>
            </a:extLst>
          </p:cNvPr>
          <p:cNvSpPr/>
          <p:nvPr/>
        </p:nvSpPr>
        <p:spPr>
          <a:xfrm>
            <a:off x="4847114" y="8481304"/>
            <a:ext cx="832067" cy="8320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lwyPPT-Regular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F6F54AC-29F1-71DC-7813-5C7C3D6462FF}"/>
              </a:ext>
            </a:extLst>
          </p:cNvPr>
          <p:cNvSpPr/>
          <p:nvPr/>
        </p:nvSpPr>
        <p:spPr>
          <a:xfrm>
            <a:off x="3181408" y="8481304"/>
            <a:ext cx="832067" cy="8320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lwyPPT-Regular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B8E1A9A-DE0B-14DC-861D-FD7D9B1D384B}"/>
              </a:ext>
            </a:extLst>
          </p:cNvPr>
          <p:cNvSpPr/>
          <p:nvPr/>
        </p:nvSpPr>
        <p:spPr>
          <a:xfrm>
            <a:off x="8178526" y="8481303"/>
            <a:ext cx="832067" cy="8320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lwyPPT-Regular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855C506-A817-C4B8-8D08-E44E66FA18B7}"/>
              </a:ext>
            </a:extLst>
          </p:cNvPr>
          <p:cNvSpPr/>
          <p:nvPr/>
        </p:nvSpPr>
        <p:spPr>
          <a:xfrm>
            <a:off x="6512820" y="8481304"/>
            <a:ext cx="832067" cy="8320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lwyPPT-Regular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BB531B5-4DDD-A877-DA2C-76C2EA1177DE}"/>
              </a:ext>
            </a:extLst>
          </p:cNvPr>
          <p:cNvSpPr/>
          <p:nvPr/>
        </p:nvSpPr>
        <p:spPr>
          <a:xfrm>
            <a:off x="4847114" y="7372594"/>
            <a:ext cx="832067" cy="8320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lwyPPT-Regular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7F96F06-69A4-2542-50D2-AC1C13CFF5BF}"/>
              </a:ext>
            </a:extLst>
          </p:cNvPr>
          <p:cNvSpPr/>
          <p:nvPr/>
        </p:nvSpPr>
        <p:spPr>
          <a:xfrm>
            <a:off x="3181408" y="7372594"/>
            <a:ext cx="832067" cy="8320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lwyPPT-Regular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387721D-7675-6707-0333-A055B3B1024D}"/>
              </a:ext>
            </a:extLst>
          </p:cNvPr>
          <p:cNvSpPr/>
          <p:nvPr/>
        </p:nvSpPr>
        <p:spPr>
          <a:xfrm>
            <a:off x="8178526" y="7372593"/>
            <a:ext cx="832067" cy="8320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lwyPPT-Regular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6365335-A1EA-35C5-906B-56D19EB94CA8}"/>
              </a:ext>
            </a:extLst>
          </p:cNvPr>
          <p:cNvSpPr/>
          <p:nvPr/>
        </p:nvSpPr>
        <p:spPr>
          <a:xfrm>
            <a:off x="6512820" y="7372594"/>
            <a:ext cx="832067" cy="8320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lwyPPT-Regular"/>
              <a:ea typeface="+mn-ea"/>
              <a:cs typeface="+mn-cs"/>
            </a:endParaRPr>
          </a:p>
        </p:txBody>
      </p:sp>
      <p:cxnSp>
        <p:nvCxnSpPr>
          <p:cNvPr id="19" name="Vertical Line">
            <a:extLst>
              <a:ext uri="{FF2B5EF4-FFF2-40B4-BE49-F238E27FC236}">
                <a16:creationId xmlns:a16="http://schemas.microsoft.com/office/drawing/2014/main" id="{9418D41C-ADA8-57F8-89EC-3734B3397112}"/>
              </a:ext>
            </a:extLst>
          </p:cNvPr>
          <p:cNvCxnSpPr>
            <a:cxnSpLocks/>
          </p:cNvCxnSpPr>
          <p:nvPr/>
        </p:nvCxnSpPr>
        <p:spPr>
          <a:xfrm>
            <a:off x="2563061" y="7372593"/>
            <a:ext cx="0" cy="1946901"/>
          </a:xfrm>
          <a:prstGeom prst="line">
            <a:avLst/>
          </a:prstGeom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6358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3.7037E-7 L -0.01354 0.03449 " pathEditMode="relative" rAng="0" ptsTypes="AA">
                                      <p:cBhvr>
                                        <p:cTn id="13" dur="1000" spd="-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7" y="1713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2.22222E-6 L -0.01354 0.03449 " pathEditMode="relative" rAng="0" ptsTypes="AA">
                                      <p:cBhvr>
                                        <p:cTn id="18" dur="100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7" y="17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2.59259E-6 L 0.01237 0.02847 " pathEditMode="relative" rAng="0" ptsTypes="AA">
                                      <p:cBhvr>
                                        <p:cTn id="24" dur="100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2" y="1412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3.7037E-6 L -0.02565 0.00324 " pathEditMode="relative" rAng="0" ptsTypes="AA">
                                      <p:cBhvr>
                                        <p:cTn id="29" dur="100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89" y="162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3.7037E-6 L -0.0151 -0.03564 " pathEditMode="relative" rAng="0" ptsTypes="AA">
                                      <p:cBhvr>
                                        <p:cTn id="34" dur="100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55" y="-1782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3.7037E-6 L 0.022 -0.02662 " pathEditMode="relative" rAng="0" ptsTypes="AA">
                                      <p:cBhvr>
                                        <p:cTn id="39" dur="100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94" y="-1343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3.7037E-6 L 0.02865 0.00394 " pathEditMode="relative" rAng="0" ptsTypes="AA">
                                      <p:cBhvr>
                                        <p:cTn id="44" dur="100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32" y="185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1.85185E-6 L 0.00026 -0.04283 " pathEditMode="relative" rAng="0" ptsTypes="AA">
                                      <p:cBhvr>
                                        <p:cTn id="49" dur="100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-2153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1.85185E-6 L -0.01354 0.03449 " pathEditMode="relative" rAng="0" ptsTypes="AA">
                                      <p:cBhvr>
                                        <p:cTn id="54" dur="1000" spd="-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7" y="1713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1.85185E-6 L 0.01237 0.02847 " pathEditMode="relative" rAng="0" ptsTypes="AA">
                                      <p:cBhvr>
                                        <p:cTn id="59" dur="100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2" y="1412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1.85185E-6 L -0.00091 0.04236 " pathEditMode="relative" rAng="0" ptsTypes="AA">
                                      <p:cBhvr>
                                        <p:cTn id="64" dur="1000" spd="-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2106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1.85185E-6 L -0.00091 0.04236 " pathEditMode="relative" rAng="0" ptsTypes="AA">
                                      <p:cBhvr>
                                        <p:cTn id="74" dur="10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21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14" grpId="0"/>
      <p:bldP spid="14" grpId="1"/>
      <p:bldP spid="15" grpId="0" animBg="1"/>
      <p:bldP spid="3" grpId="0" animBg="1"/>
      <p:bldP spid="3" grpId="1" animBg="1"/>
      <p:bldP spid="5" grpId="0" animBg="1"/>
      <p:bldP spid="5" grpId="1" animBg="1"/>
      <p:bldP spid="6" grpId="0" animBg="1"/>
      <p:bldP spid="6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5BF61"/>
            </a:gs>
            <a:gs pos="100000">
              <a:srgbClr val="7C8033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14B0FF7-75B9-190E-34C4-FE35B66E00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186188C-4D49-6AB0-69A4-DA435F7DA86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87796" y="3152990"/>
            <a:ext cx="3499658" cy="3097948"/>
          </a:xfrm>
          <a:prstGeom prst="rect">
            <a:avLst/>
          </a:prstGeom>
        </p:spPr>
      </p:pic>
      <p:pic>
        <p:nvPicPr>
          <p:cNvPr id="29" name="Graphic 28">
            <a:extLst>
              <a:ext uri="{FF2B5EF4-FFF2-40B4-BE49-F238E27FC236}">
                <a16:creationId xmlns:a16="http://schemas.microsoft.com/office/drawing/2014/main" id="{4629C6E2-40D6-CE39-805D-672D79E698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702122" y="253445"/>
            <a:ext cx="231061" cy="32585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6EB3AC9-E5B7-D210-D507-9FBEEC6DB1E5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45423" y="3670681"/>
            <a:ext cx="1061805" cy="1890897"/>
          </a:xfrm>
          <a:prstGeom prst="rect">
            <a:avLst/>
          </a:prstGeom>
          <a:effectLst>
            <a:reflection blurRad="23235" stA="52000" endA="300" endPos="24000" dir="5400000" sy="-100000" algn="bl" rotWithShape="0"/>
          </a:effectLst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57C158AC-CFFC-C90A-3D30-B824CCEE96DE}"/>
              </a:ext>
            </a:extLst>
          </p:cNvPr>
          <p:cNvGrpSpPr/>
          <p:nvPr/>
        </p:nvGrpSpPr>
        <p:grpSpPr>
          <a:xfrm>
            <a:off x="297498" y="3149774"/>
            <a:ext cx="6306136" cy="3660376"/>
            <a:chOff x="1711818" y="2606105"/>
            <a:chExt cx="8318965" cy="4896827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C8A50277-4E6D-37E6-82C8-B61F5E05971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603974" y="3058235"/>
              <a:ext cx="1426809" cy="2806993"/>
            </a:xfrm>
            <a:prstGeom prst="rect">
              <a:avLst/>
            </a:prstGeom>
            <a:effectLst>
              <a:reflection blurRad="23235" stA="52000" endA="300" endPos="24000" dir="5400000" sy="-100000" algn="bl" rotWithShape="0"/>
            </a:effectLst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47623FF1-1E6F-2F48-9D4F-6AF4894BA57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711818" y="2606105"/>
              <a:ext cx="5896733" cy="4896827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ABA09D17-7DF0-237F-F457-2C5A9B5AC31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515233" y="3728704"/>
              <a:ext cx="1072640" cy="2136524"/>
            </a:xfrm>
            <a:prstGeom prst="rect">
              <a:avLst/>
            </a:prstGeom>
            <a:effectLst>
              <a:reflection blurRad="23235" stA="52000" endA="300" endPos="24000" dir="5400000" sy="-100000" algn="bl" rotWithShape="0"/>
            </a:effectLst>
          </p:spPr>
        </p:pic>
      </p:grpSp>
      <p:sp>
        <p:nvSpPr>
          <p:cNvPr id="19" name="Title 1">
            <a:extLst>
              <a:ext uri="{FF2B5EF4-FFF2-40B4-BE49-F238E27FC236}">
                <a16:creationId xmlns:a16="http://schemas.microsoft.com/office/drawing/2014/main" id="{17B454CB-14D1-59C0-6280-19571D43A781}"/>
              </a:ext>
            </a:extLst>
          </p:cNvPr>
          <p:cNvSpPr txBox="1">
            <a:spLocks/>
          </p:cNvSpPr>
          <p:nvPr/>
        </p:nvSpPr>
        <p:spPr>
          <a:xfrm>
            <a:off x="719165" y="1266060"/>
            <a:ext cx="8618178" cy="747897"/>
          </a:xfrm>
          <a:prstGeom prst="rect">
            <a:avLst/>
          </a:prstGeom>
        </p:spPr>
        <p:txBody>
          <a:bodyPr wrap="square" lIns="0" tIns="0" rIns="0" bIns="0" anchor="b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152400" dist="762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RlwyPPT ExtBd" pitchFamily="2" charset="77"/>
                <a:ea typeface="+mj-ea"/>
                <a:cs typeface="+mj-cs"/>
              </a:rPr>
              <a:t>Uplevel</a:t>
            </a:r>
          </a:p>
        </p:txBody>
      </p:sp>
      <p:sp>
        <p:nvSpPr>
          <p:cNvPr id="20" name="Sanctuary Primary">
            <a:extLst>
              <a:ext uri="{FF2B5EF4-FFF2-40B4-BE49-F238E27FC236}">
                <a16:creationId xmlns:a16="http://schemas.microsoft.com/office/drawing/2014/main" id="{E19B3C3E-505F-9A76-51C3-9E3700C47231}"/>
              </a:ext>
            </a:extLst>
          </p:cNvPr>
          <p:cNvSpPr/>
          <p:nvPr/>
        </p:nvSpPr>
        <p:spPr>
          <a:xfrm>
            <a:off x="721765" y="2248427"/>
            <a:ext cx="351475" cy="84777"/>
          </a:xfrm>
          <a:custGeom>
            <a:avLst/>
            <a:gdLst>
              <a:gd name="connsiteX0" fmla="*/ 4990148 w 5313513"/>
              <a:gd name="connsiteY0" fmla="*/ 0 h 1281637"/>
              <a:gd name="connsiteX1" fmla="*/ 320993 w 5313513"/>
              <a:gd name="connsiteY1" fmla="*/ 0 h 1281637"/>
              <a:gd name="connsiteX2" fmla="*/ 0 w 5313513"/>
              <a:gd name="connsiteY2" fmla="*/ 641766 h 1281637"/>
              <a:gd name="connsiteX3" fmla="*/ 320993 w 5313513"/>
              <a:gd name="connsiteY3" fmla="*/ 1281631 h 1281637"/>
              <a:gd name="connsiteX4" fmla="*/ 4990148 w 5313513"/>
              <a:gd name="connsiteY4" fmla="*/ 1281631 h 1281637"/>
              <a:gd name="connsiteX5" fmla="*/ 5313045 w 5313513"/>
              <a:gd name="connsiteY5" fmla="*/ 641766 h 1281637"/>
              <a:gd name="connsiteX6" fmla="*/ 4990148 w 5313513"/>
              <a:gd name="connsiteY6" fmla="*/ 0 h 1281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313513" h="1281637">
                <a:moveTo>
                  <a:pt x="4990148" y="0"/>
                </a:moveTo>
                <a:lnTo>
                  <a:pt x="320993" y="0"/>
                </a:lnTo>
                <a:cubicBezTo>
                  <a:pt x="0" y="0"/>
                  <a:pt x="0" y="443057"/>
                  <a:pt x="0" y="641766"/>
                </a:cubicBezTo>
                <a:cubicBezTo>
                  <a:pt x="1905" y="827166"/>
                  <a:pt x="0" y="1283533"/>
                  <a:pt x="320993" y="1281631"/>
                </a:cubicBezTo>
                <a:lnTo>
                  <a:pt x="4990148" y="1281631"/>
                </a:lnTo>
                <a:cubicBezTo>
                  <a:pt x="5315903" y="1283533"/>
                  <a:pt x="5312093" y="828116"/>
                  <a:pt x="5313045" y="641766"/>
                </a:cubicBezTo>
                <a:cubicBezTo>
                  <a:pt x="5315903" y="443057"/>
                  <a:pt x="5315903" y="0"/>
                  <a:pt x="4990148" y="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  <a:effectLst>
            <a:outerShdw blurRad="152400" dist="76200" dir="2700000" algn="tl" rotWithShape="0">
              <a:prstClr val="black">
                <a:alpha val="20000"/>
              </a:prstClr>
            </a:outerShdw>
          </a:effectLst>
        </p:spPr>
        <p:txBody>
          <a:bodyPr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3B462"/>
              </a:solidFill>
              <a:effectLst/>
              <a:uLnTx/>
              <a:uFillTx/>
              <a:latin typeface="RlwyPPT Med" pitchFamily="2" charset="77"/>
              <a:ea typeface="+mn-ea"/>
              <a:cs typeface="+mn-cs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F9B872F0-219E-3864-4D50-363D4DFF44BC}"/>
              </a:ext>
            </a:extLst>
          </p:cNvPr>
          <p:cNvSpPr txBox="1">
            <a:spLocks/>
          </p:cNvSpPr>
          <p:nvPr/>
        </p:nvSpPr>
        <p:spPr>
          <a:xfrm>
            <a:off x="721765" y="510520"/>
            <a:ext cx="8618178" cy="747897"/>
          </a:xfrm>
          <a:prstGeom prst="rect">
            <a:avLst/>
          </a:prstGeom>
        </p:spPr>
        <p:txBody>
          <a:bodyPr wrap="square" lIns="0" tIns="0" rIns="0" bIns="0" anchor="b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152400" dist="762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RlwyPPT ExtBd" pitchFamily="2" charset="77"/>
                <a:ea typeface="+mj-ea"/>
                <a:cs typeface="+mj-cs"/>
              </a:rPr>
              <a:t>Foundational Wellness</a:t>
            </a:r>
            <a:endParaRPr kumimoji="0" lang="en-US" sz="5400" b="0" i="1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152400" dist="76200" dir="2700000" algn="tl" rotWithShape="0">
                  <a:prstClr val="black">
                    <a:alpha val="20000"/>
                  </a:prstClr>
                </a:outerShdw>
              </a:effectLst>
              <a:uLnTx/>
              <a:uFillTx/>
              <a:latin typeface="RlwyPPT ExtBd" pitchFamily="2" charset="77"/>
              <a:ea typeface="+mj-ea"/>
              <a:cs typeface="+mj-cs"/>
            </a:endParaRPr>
          </a:p>
        </p:txBody>
      </p:sp>
      <p:pic>
        <p:nvPicPr>
          <p:cNvPr id="6" name="Graphic 5" descr="Add with solid fill">
            <a:extLst>
              <a:ext uri="{FF2B5EF4-FFF2-40B4-BE49-F238E27FC236}">
                <a16:creationId xmlns:a16="http://schemas.microsoft.com/office/drawing/2014/main" id="{B035C7C1-F8D9-8BED-0086-BC891DF0566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659593" y="4078857"/>
            <a:ext cx="914400" cy="9144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C0624D2-8872-8CBF-F885-82232CD053A2}"/>
              </a:ext>
            </a:extLst>
          </p:cNvPr>
          <p:cNvSpPr txBox="1"/>
          <p:nvPr/>
        </p:nvSpPr>
        <p:spPr>
          <a:xfrm>
            <a:off x="8424731" y="6112144"/>
            <a:ext cx="3501921" cy="307777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none" lIns="45720" tIns="45720" rIns="45720" bIns="45720" rtlCol="0" anchor="ctr" anchorCtr="0">
            <a:spAutoFit/>
          </a:bodyPr>
          <a:lstStyle/>
          <a:p>
            <a:pPr marL="36576" marR="0" lvl="0" indent="-36576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lwyPPT-Regular"/>
                <a:ea typeface="+mn-ea"/>
                <a:cs typeface="Arial" panose="020B0604020202020204" pitchFamily="34" charset="0"/>
              </a:rPr>
              <a:t>*These statements have not been evaluated by the Food and Drug Administration.</a:t>
            </a:r>
            <a:br>
              <a:rPr kumimoji="0" lang="en-US" sz="7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lwyPPT-Regular"/>
                <a:ea typeface="+mn-ea"/>
                <a:cs typeface="Arial" panose="020B0604020202020204" pitchFamily="34" charset="0"/>
              </a:rPr>
            </a:br>
            <a:r>
              <a:rPr kumimoji="0" lang="en-US" sz="7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lwyPPT-Regular"/>
                <a:ea typeface="+mn-ea"/>
                <a:cs typeface="Arial" panose="020B0604020202020204" pitchFamily="34" charset="0"/>
              </a:rPr>
              <a:t>These products are not intended to diagnose, treat, cure, or prevent any disease.</a:t>
            </a:r>
          </a:p>
        </p:txBody>
      </p:sp>
    </p:spTree>
    <p:extLst>
      <p:ext uri="{BB962C8B-B14F-4D97-AF65-F5344CB8AC3E}">
        <p14:creationId xmlns:p14="http://schemas.microsoft.com/office/powerpoint/2010/main" val="343244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2.59259E-6 L -0.01354 0.03449 " pathEditMode="relative" rAng="0" ptsTypes="AA">
                                      <p:cBhvr>
                                        <p:cTn id="9" dur="100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7" y="1713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3.33333E-6 L -0.01354 0.03449 " pathEditMode="relative" rAng="0" ptsTypes="AA">
                                      <p:cBhvr>
                                        <p:cTn id="14" dur="100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7" y="1713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7" presetClass="entr" presetSubtype="1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3.7037E-7 L -0.01354 0.03449 " pathEditMode="relative" rAng="0" ptsTypes="AA">
                                      <p:cBhvr>
                                        <p:cTn id="23" dur="1000" spd="-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7" y="17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2.59259E-6 L 0.01237 0.02847 " pathEditMode="relative" rAng="0" ptsTypes="AA">
                                      <p:cBhvr>
                                        <p:cTn id="29" dur="10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2" y="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19" grpId="1"/>
      <p:bldP spid="20" grpId="0" animBg="1"/>
      <p:bldP spid="7" grpId="0" animBg="1"/>
      <p:bldP spid="7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5BF61"/>
            </a:gs>
            <a:gs pos="100000">
              <a:srgbClr val="7C8033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E46BF01-B69B-2C41-0B9C-2863A6887E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9A1A4809-DD48-6C4E-E9FB-3A7AFE2973D7}"/>
              </a:ext>
            </a:extLst>
          </p:cNvPr>
          <p:cNvSpPr txBox="1">
            <a:spLocks/>
          </p:cNvSpPr>
          <p:nvPr/>
        </p:nvSpPr>
        <p:spPr>
          <a:xfrm>
            <a:off x="721765" y="510520"/>
            <a:ext cx="8618178" cy="747897"/>
          </a:xfrm>
          <a:prstGeom prst="rect">
            <a:avLst/>
          </a:prstGeom>
        </p:spPr>
        <p:txBody>
          <a:bodyPr wrap="square" lIns="0" tIns="0" rIns="0" bIns="0" anchor="b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152400" dist="762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RlwyPPT ExtBd" pitchFamily="2" charset="77"/>
                <a:ea typeface="+mj-ea"/>
                <a:cs typeface="+mj-cs"/>
              </a:rPr>
              <a:t>Foundational Wellness</a:t>
            </a:r>
            <a:endParaRPr kumimoji="0" lang="en-US" sz="5400" b="0" i="1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152400" dist="76200" dir="2700000" algn="tl" rotWithShape="0">
                  <a:prstClr val="black">
                    <a:alpha val="20000"/>
                  </a:prstClr>
                </a:outerShdw>
              </a:effectLst>
              <a:uLnTx/>
              <a:uFillTx/>
              <a:latin typeface="RlwyPPT ExtBd" pitchFamily="2" charset="77"/>
              <a:ea typeface="+mj-ea"/>
              <a:cs typeface="+mj-cs"/>
            </a:endParaRP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DC134A43-AB35-73E1-99E3-7271CBEA2522}"/>
              </a:ext>
            </a:extLst>
          </p:cNvPr>
          <p:cNvSpPr txBox="1">
            <a:spLocks/>
          </p:cNvSpPr>
          <p:nvPr/>
        </p:nvSpPr>
        <p:spPr>
          <a:xfrm>
            <a:off x="719165" y="1266060"/>
            <a:ext cx="8618178" cy="747897"/>
          </a:xfrm>
          <a:prstGeom prst="rect">
            <a:avLst/>
          </a:prstGeom>
        </p:spPr>
        <p:txBody>
          <a:bodyPr wrap="square" lIns="0" tIns="0" rIns="0" bIns="0" anchor="b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152400" dist="762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RlwyPPT ExtBd" pitchFamily="2" charset="77"/>
                <a:ea typeface="+mj-ea"/>
                <a:cs typeface="+mj-cs"/>
              </a:rPr>
              <a:t>Sleep</a:t>
            </a:r>
          </a:p>
        </p:txBody>
      </p:sp>
      <p:sp>
        <p:nvSpPr>
          <p:cNvPr id="27" name="Sanctuary Primary">
            <a:extLst>
              <a:ext uri="{FF2B5EF4-FFF2-40B4-BE49-F238E27FC236}">
                <a16:creationId xmlns:a16="http://schemas.microsoft.com/office/drawing/2014/main" id="{54F5CBF4-E010-9506-C684-FB11686ECE44}"/>
              </a:ext>
            </a:extLst>
          </p:cNvPr>
          <p:cNvSpPr/>
          <p:nvPr/>
        </p:nvSpPr>
        <p:spPr>
          <a:xfrm>
            <a:off x="721765" y="2248427"/>
            <a:ext cx="351475" cy="84777"/>
          </a:xfrm>
          <a:custGeom>
            <a:avLst/>
            <a:gdLst>
              <a:gd name="connsiteX0" fmla="*/ 4990148 w 5313513"/>
              <a:gd name="connsiteY0" fmla="*/ 0 h 1281637"/>
              <a:gd name="connsiteX1" fmla="*/ 320993 w 5313513"/>
              <a:gd name="connsiteY1" fmla="*/ 0 h 1281637"/>
              <a:gd name="connsiteX2" fmla="*/ 0 w 5313513"/>
              <a:gd name="connsiteY2" fmla="*/ 641766 h 1281637"/>
              <a:gd name="connsiteX3" fmla="*/ 320993 w 5313513"/>
              <a:gd name="connsiteY3" fmla="*/ 1281631 h 1281637"/>
              <a:gd name="connsiteX4" fmla="*/ 4990148 w 5313513"/>
              <a:gd name="connsiteY4" fmla="*/ 1281631 h 1281637"/>
              <a:gd name="connsiteX5" fmla="*/ 5313045 w 5313513"/>
              <a:gd name="connsiteY5" fmla="*/ 641766 h 1281637"/>
              <a:gd name="connsiteX6" fmla="*/ 4990148 w 5313513"/>
              <a:gd name="connsiteY6" fmla="*/ 0 h 1281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313513" h="1281637">
                <a:moveTo>
                  <a:pt x="4990148" y="0"/>
                </a:moveTo>
                <a:lnTo>
                  <a:pt x="320993" y="0"/>
                </a:lnTo>
                <a:cubicBezTo>
                  <a:pt x="0" y="0"/>
                  <a:pt x="0" y="443057"/>
                  <a:pt x="0" y="641766"/>
                </a:cubicBezTo>
                <a:cubicBezTo>
                  <a:pt x="1905" y="827166"/>
                  <a:pt x="0" y="1283533"/>
                  <a:pt x="320993" y="1281631"/>
                </a:cubicBezTo>
                <a:lnTo>
                  <a:pt x="4990148" y="1281631"/>
                </a:lnTo>
                <a:cubicBezTo>
                  <a:pt x="5315903" y="1283533"/>
                  <a:pt x="5312093" y="828116"/>
                  <a:pt x="5313045" y="641766"/>
                </a:cubicBezTo>
                <a:cubicBezTo>
                  <a:pt x="5315903" y="443057"/>
                  <a:pt x="5315903" y="0"/>
                  <a:pt x="4990148" y="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  <a:effectLst>
            <a:outerShdw blurRad="152400" dist="76200" dir="2700000" algn="tl" rotWithShape="0">
              <a:prstClr val="black">
                <a:alpha val="20000"/>
              </a:prstClr>
            </a:outerShdw>
          </a:effectLst>
        </p:spPr>
        <p:txBody>
          <a:bodyPr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3B462"/>
              </a:solidFill>
              <a:effectLst/>
              <a:uLnTx/>
              <a:uFillTx/>
              <a:latin typeface="RlwyPPT Med" pitchFamily="2" charset="77"/>
              <a:ea typeface="+mn-ea"/>
              <a:cs typeface="+mn-cs"/>
            </a:endParaRPr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950741D6-0241-FF06-A2A7-0C5880671C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702122" y="253445"/>
            <a:ext cx="231061" cy="325855"/>
          </a:xfrm>
          <a:prstGeom prst="rect">
            <a:avLst/>
          </a:prstGeom>
        </p:spPr>
      </p:pic>
      <p:pic>
        <p:nvPicPr>
          <p:cNvPr id="22" name="Picture 21" descr="doTERRA Serenity Sleep System ">
            <a:extLst>
              <a:ext uri="{FF2B5EF4-FFF2-40B4-BE49-F238E27FC236}">
                <a16:creationId xmlns:a16="http://schemas.microsoft.com/office/drawing/2014/main" id="{6F741ECE-0D3E-4D9A-8C03-FCB83385B54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30762" y="3030854"/>
            <a:ext cx="1039815" cy="2531746"/>
          </a:xfrm>
          <a:prstGeom prst="rect">
            <a:avLst/>
          </a:prstGeom>
          <a:effectLst>
            <a:reflection blurRad="23235" stA="52000" endA="300" endPos="24000" dir="5400000" sy="-100000" algn="bl" rotWithShape="0"/>
          </a:effectLst>
        </p:spPr>
      </p:pic>
      <p:pic>
        <p:nvPicPr>
          <p:cNvPr id="23" name="Picture 22" descr="doTERRA Serenity Sleep System ">
            <a:extLst>
              <a:ext uri="{FF2B5EF4-FFF2-40B4-BE49-F238E27FC236}">
                <a16:creationId xmlns:a16="http://schemas.microsoft.com/office/drawing/2014/main" id="{767C51CA-9BF0-DE19-95C0-B83525601417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49332" y="3203934"/>
            <a:ext cx="1110933" cy="2358666"/>
          </a:xfrm>
          <a:prstGeom prst="rect">
            <a:avLst/>
          </a:prstGeom>
          <a:effectLst>
            <a:reflection blurRad="23235" stA="52000" endA="300" endPos="24000" dir="5400000" sy="-100000" algn="bl" rotWithShape="0"/>
          </a:effectLst>
        </p:spPr>
      </p:pic>
      <p:pic>
        <p:nvPicPr>
          <p:cNvPr id="24" name="Picture 23" descr="doTERRA Serenity Sleep System ">
            <a:extLst>
              <a:ext uri="{FF2B5EF4-FFF2-40B4-BE49-F238E27FC236}">
                <a16:creationId xmlns:a16="http://schemas.microsoft.com/office/drawing/2014/main" id="{D26DE17C-A86B-EB24-9F21-A870000025E4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37343" y="3205649"/>
            <a:ext cx="719996" cy="2358666"/>
          </a:xfrm>
          <a:prstGeom prst="rect">
            <a:avLst/>
          </a:prstGeom>
          <a:effectLst>
            <a:reflection blurRad="23235" stA="52000" endA="300" endPos="24000" dir="5400000" sy="-100000" algn="bl" rotWithShape="0"/>
          </a:effec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CA16F4DD-90FC-47B9-780D-8EC1E1FA79E9}"/>
              </a:ext>
            </a:extLst>
          </p:cNvPr>
          <p:cNvSpPr txBox="1"/>
          <p:nvPr/>
        </p:nvSpPr>
        <p:spPr>
          <a:xfrm>
            <a:off x="8424731" y="6112144"/>
            <a:ext cx="3501921" cy="307777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none" lIns="45720" tIns="45720" rIns="45720" bIns="45720" rtlCol="0" anchor="ctr" anchorCtr="0">
            <a:spAutoFit/>
          </a:bodyPr>
          <a:lstStyle/>
          <a:p>
            <a:pPr marL="36576" marR="0" lvl="0" indent="-36576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lwyPPT-Regular"/>
                <a:ea typeface="+mn-ea"/>
                <a:cs typeface="Arial" panose="020B0604020202020204" pitchFamily="34" charset="0"/>
              </a:rPr>
              <a:t>*These statements have not been evaluated by the Food and Drug Administration.</a:t>
            </a:r>
            <a:br>
              <a:rPr kumimoji="0" lang="en-US" sz="7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lwyPPT-Regular"/>
                <a:ea typeface="+mn-ea"/>
                <a:cs typeface="Arial" panose="020B0604020202020204" pitchFamily="34" charset="0"/>
              </a:rPr>
            </a:br>
            <a:r>
              <a:rPr kumimoji="0" lang="en-US" sz="7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lwyPPT-Regular"/>
                <a:ea typeface="+mn-ea"/>
                <a:cs typeface="Arial" panose="020B0604020202020204" pitchFamily="34" charset="0"/>
              </a:rPr>
              <a:t>These products are not intended to diagnose, treat, cure, or prevent any disease.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A546295A-6970-6D8C-5C5A-9CA3EB7416B5}"/>
              </a:ext>
            </a:extLst>
          </p:cNvPr>
          <p:cNvGrpSpPr/>
          <p:nvPr/>
        </p:nvGrpSpPr>
        <p:grpSpPr>
          <a:xfrm>
            <a:off x="609600" y="3149774"/>
            <a:ext cx="6306136" cy="3660376"/>
            <a:chOff x="1711818" y="2606105"/>
            <a:chExt cx="8318965" cy="4896827"/>
          </a:xfrm>
        </p:grpSpPr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463550CA-0B9E-CB22-BA4F-DD9849D086D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603974" y="3058235"/>
              <a:ext cx="1426809" cy="2806993"/>
            </a:xfrm>
            <a:prstGeom prst="rect">
              <a:avLst/>
            </a:prstGeom>
            <a:effectLst>
              <a:reflection blurRad="23235" stA="52000" endA="300" endPos="24000" dir="5400000" sy="-100000" algn="bl" rotWithShape="0"/>
            </a:effectLst>
          </p:spPr>
        </p:pic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91695E45-A640-6D32-7AF8-5E95AB1B568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711818" y="2606105"/>
              <a:ext cx="5896733" cy="4896827"/>
            </a:xfrm>
            <a:prstGeom prst="rect">
              <a:avLst/>
            </a:prstGeom>
          </p:spPr>
        </p:pic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32BF26B1-EAC1-2B3C-602B-C6CC6904F7C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515233" y="3728704"/>
              <a:ext cx="1072640" cy="2136524"/>
            </a:xfrm>
            <a:prstGeom prst="rect">
              <a:avLst/>
            </a:prstGeom>
            <a:effectLst>
              <a:reflection blurRad="23235" stA="52000" endA="300" endPos="24000" dir="5400000" sy="-100000" algn="bl" rotWithShape="0"/>
            </a:effectLst>
          </p:spPr>
        </p:pic>
      </p:grpSp>
      <p:pic>
        <p:nvPicPr>
          <p:cNvPr id="37" name="Graphic 36" descr="Add with solid fill">
            <a:extLst>
              <a:ext uri="{FF2B5EF4-FFF2-40B4-BE49-F238E27FC236}">
                <a16:creationId xmlns:a16="http://schemas.microsoft.com/office/drawing/2014/main" id="{3A3A588A-4909-6882-E10F-CFDC5CA9D1E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971695" y="407885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444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3.7037E-7 L -0.01354 0.03449 " pathEditMode="relative" rAng="0" ptsTypes="AA">
                                      <p:cBhvr>
                                        <p:cTn id="9" dur="1000" spd="-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7" y="1713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1.11111E-6 L -0.01354 0.03449 " pathEditMode="relative" rAng="0" ptsTypes="AA">
                                      <p:cBhvr>
                                        <p:cTn id="14" dur="1000" spd="-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7" y="1713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-3.7037E-7 L -0.01355 0.03449 " pathEditMode="relative" rAng="0" ptsTypes="AA">
                                      <p:cBhvr>
                                        <p:cTn id="19" dur="1000" spd="-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7" y="1713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-1.85185E-6 L -0.01355 0.03449 " pathEditMode="relative" rAng="0" ptsTypes="AA">
                                      <p:cBhvr>
                                        <p:cTn id="24" dur="1000" spd="-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7" y="17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2.59259E-6 L 0.01237 0.02847 " pathEditMode="relative" rAng="0" ptsTypes="AA">
                                      <p:cBhvr>
                                        <p:cTn id="30" dur="1000" spd="-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2" y="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19" grpId="1"/>
      <p:bldP spid="25" grpId="0" animBg="1"/>
      <p:bldP spid="25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5BF61"/>
            </a:gs>
            <a:gs pos="100000">
              <a:srgbClr val="7C8033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5D99DB0-DBC2-2D45-B6EA-A6FAEE2259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raphic 28">
            <a:extLst>
              <a:ext uri="{FF2B5EF4-FFF2-40B4-BE49-F238E27FC236}">
                <a16:creationId xmlns:a16="http://schemas.microsoft.com/office/drawing/2014/main" id="{5B87D03B-672D-3F30-CA28-4F0EAE8678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702122" y="253445"/>
            <a:ext cx="231061" cy="325855"/>
          </a:xfrm>
          <a:prstGeom prst="rect">
            <a:avLst/>
          </a:prstGeom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3618AE65-A15B-2AC3-7865-8D6C5736D09E}"/>
              </a:ext>
            </a:extLst>
          </p:cNvPr>
          <p:cNvSpPr txBox="1">
            <a:spLocks/>
          </p:cNvSpPr>
          <p:nvPr/>
        </p:nvSpPr>
        <p:spPr>
          <a:xfrm>
            <a:off x="721765" y="510520"/>
            <a:ext cx="8618178" cy="747897"/>
          </a:xfrm>
          <a:prstGeom prst="rect">
            <a:avLst/>
          </a:prstGeom>
        </p:spPr>
        <p:txBody>
          <a:bodyPr wrap="square" lIns="0" tIns="0" rIns="0" bIns="0" anchor="b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152400" dist="762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RlwyPPT ExtBd" pitchFamily="2" charset="77"/>
                <a:ea typeface="+mj-ea"/>
                <a:cs typeface="+mj-cs"/>
              </a:rPr>
              <a:t>Foundational Wellness</a:t>
            </a:r>
            <a:endParaRPr kumimoji="0" lang="en-US" sz="5400" b="0" i="1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152400" dist="76200" dir="2700000" algn="tl" rotWithShape="0">
                  <a:prstClr val="black">
                    <a:alpha val="20000"/>
                  </a:prstClr>
                </a:outerShdw>
              </a:effectLst>
              <a:uLnTx/>
              <a:uFillTx/>
              <a:latin typeface="RlwyPPT ExtBd" pitchFamily="2" charset="77"/>
              <a:ea typeface="+mj-ea"/>
              <a:cs typeface="+mj-cs"/>
            </a:endParaRP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987A414C-A0AC-5AEC-B3C0-8CA5BF5365EE}"/>
              </a:ext>
            </a:extLst>
          </p:cNvPr>
          <p:cNvSpPr txBox="1">
            <a:spLocks/>
          </p:cNvSpPr>
          <p:nvPr/>
        </p:nvSpPr>
        <p:spPr>
          <a:xfrm>
            <a:off x="719165" y="1266060"/>
            <a:ext cx="8618178" cy="747897"/>
          </a:xfrm>
          <a:prstGeom prst="rect">
            <a:avLst/>
          </a:prstGeom>
        </p:spPr>
        <p:txBody>
          <a:bodyPr wrap="square" lIns="0" tIns="0" rIns="0" bIns="0" anchor="b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152400" dist="762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RlwyPPT ExtBd" pitchFamily="2" charset="77"/>
                <a:ea typeface="+mj-ea"/>
                <a:cs typeface="+mj-cs"/>
              </a:rPr>
              <a:t>Cellular Health</a:t>
            </a:r>
          </a:p>
        </p:txBody>
      </p:sp>
      <p:sp>
        <p:nvSpPr>
          <p:cNvPr id="20" name="Sanctuary Primary">
            <a:extLst>
              <a:ext uri="{FF2B5EF4-FFF2-40B4-BE49-F238E27FC236}">
                <a16:creationId xmlns:a16="http://schemas.microsoft.com/office/drawing/2014/main" id="{F8178C27-B5B8-F577-6631-E5872AEF4191}"/>
              </a:ext>
            </a:extLst>
          </p:cNvPr>
          <p:cNvSpPr/>
          <p:nvPr/>
        </p:nvSpPr>
        <p:spPr>
          <a:xfrm>
            <a:off x="721765" y="2248427"/>
            <a:ext cx="351475" cy="84777"/>
          </a:xfrm>
          <a:custGeom>
            <a:avLst/>
            <a:gdLst>
              <a:gd name="connsiteX0" fmla="*/ 4990148 w 5313513"/>
              <a:gd name="connsiteY0" fmla="*/ 0 h 1281637"/>
              <a:gd name="connsiteX1" fmla="*/ 320993 w 5313513"/>
              <a:gd name="connsiteY1" fmla="*/ 0 h 1281637"/>
              <a:gd name="connsiteX2" fmla="*/ 0 w 5313513"/>
              <a:gd name="connsiteY2" fmla="*/ 641766 h 1281637"/>
              <a:gd name="connsiteX3" fmla="*/ 320993 w 5313513"/>
              <a:gd name="connsiteY3" fmla="*/ 1281631 h 1281637"/>
              <a:gd name="connsiteX4" fmla="*/ 4990148 w 5313513"/>
              <a:gd name="connsiteY4" fmla="*/ 1281631 h 1281637"/>
              <a:gd name="connsiteX5" fmla="*/ 5313045 w 5313513"/>
              <a:gd name="connsiteY5" fmla="*/ 641766 h 1281637"/>
              <a:gd name="connsiteX6" fmla="*/ 4990148 w 5313513"/>
              <a:gd name="connsiteY6" fmla="*/ 0 h 1281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313513" h="1281637">
                <a:moveTo>
                  <a:pt x="4990148" y="0"/>
                </a:moveTo>
                <a:lnTo>
                  <a:pt x="320993" y="0"/>
                </a:lnTo>
                <a:cubicBezTo>
                  <a:pt x="0" y="0"/>
                  <a:pt x="0" y="443057"/>
                  <a:pt x="0" y="641766"/>
                </a:cubicBezTo>
                <a:cubicBezTo>
                  <a:pt x="1905" y="827166"/>
                  <a:pt x="0" y="1283533"/>
                  <a:pt x="320993" y="1281631"/>
                </a:cubicBezTo>
                <a:lnTo>
                  <a:pt x="4990148" y="1281631"/>
                </a:lnTo>
                <a:cubicBezTo>
                  <a:pt x="5315903" y="1283533"/>
                  <a:pt x="5312093" y="828116"/>
                  <a:pt x="5313045" y="641766"/>
                </a:cubicBezTo>
                <a:cubicBezTo>
                  <a:pt x="5315903" y="443057"/>
                  <a:pt x="5315903" y="0"/>
                  <a:pt x="4990148" y="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  <a:effectLst>
            <a:outerShdw blurRad="152400" dist="76200" dir="2700000" algn="tl" rotWithShape="0">
              <a:prstClr val="black">
                <a:alpha val="20000"/>
              </a:prstClr>
            </a:outerShdw>
          </a:effectLst>
        </p:spPr>
        <p:txBody>
          <a:bodyPr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3B462"/>
              </a:solidFill>
              <a:effectLst/>
              <a:uLnTx/>
              <a:uFillTx/>
              <a:latin typeface="RlwyPPT Med" pitchFamily="2" charset="77"/>
              <a:ea typeface="+mn-ea"/>
              <a:cs typeface="+mn-cs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C97B7812-892B-85FF-49C1-9A8841E4FCA4}"/>
              </a:ext>
            </a:extLst>
          </p:cNvPr>
          <p:cNvGrpSpPr/>
          <p:nvPr/>
        </p:nvGrpSpPr>
        <p:grpSpPr>
          <a:xfrm>
            <a:off x="8033301" y="3487741"/>
            <a:ext cx="2828320" cy="2729625"/>
            <a:chOff x="8033301" y="3487741"/>
            <a:chExt cx="2828320" cy="2729625"/>
          </a:xfrm>
        </p:grpSpPr>
        <p:pic>
          <p:nvPicPr>
            <p:cNvPr id="3" name="Picture 2" descr="A black container with orange label&#10;&#10;Description automatically generated">
              <a:extLst>
                <a:ext uri="{FF2B5EF4-FFF2-40B4-BE49-F238E27FC236}">
                  <a16:creationId xmlns:a16="http://schemas.microsoft.com/office/drawing/2014/main" id="{1DA86162-E5FE-02FB-5D19-7162022D92D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901717" y="3652314"/>
              <a:ext cx="959904" cy="1937051"/>
            </a:xfrm>
            <a:prstGeom prst="rect">
              <a:avLst/>
            </a:prstGeom>
            <a:effectLst>
              <a:reflection blurRad="23235" stA="52000" endA="300" endPos="24000" dir="5400000" sy="-100000" algn="bl" rotWithShape="0"/>
            </a:effectLst>
          </p:spPr>
        </p:pic>
        <p:pic>
          <p:nvPicPr>
            <p:cNvPr id="6" name="Picture 5" descr="A close up of a bottle&#10;&#10;Description automatically generated">
              <a:extLst>
                <a:ext uri="{FF2B5EF4-FFF2-40B4-BE49-F238E27FC236}">
                  <a16:creationId xmlns:a16="http://schemas.microsoft.com/office/drawing/2014/main" id="{DCB719EF-EABE-E734-881A-4F30E27FD23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033301" y="3487741"/>
              <a:ext cx="1022620" cy="2098226"/>
            </a:xfrm>
            <a:prstGeom prst="rect">
              <a:avLst/>
            </a:prstGeom>
            <a:effectLst>
              <a:reflection blurRad="23235" stA="52000" endA="300" endPos="24000" dir="5400000" sy="-100000" algn="bl" rotWithShape="0"/>
            </a:effectLst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70AD602-622F-EDF0-9ABA-EF6BC6A41ED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109418" y="3652314"/>
              <a:ext cx="738802" cy="2565052"/>
            </a:xfrm>
            <a:prstGeom prst="rect">
              <a:avLst/>
            </a:prstGeom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BE4C28B0-3F3C-A70F-5C76-B2FFEE06C519}"/>
              </a:ext>
            </a:extLst>
          </p:cNvPr>
          <p:cNvGrpSpPr/>
          <p:nvPr/>
        </p:nvGrpSpPr>
        <p:grpSpPr>
          <a:xfrm>
            <a:off x="609600" y="3149774"/>
            <a:ext cx="6306136" cy="3660376"/>
            <a:chOff x="1711818" y="2606105"/>
            <a:chExt cx="8318965" cy="4896827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936D109A-099A-7D51-F0F1-ABB06720318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603974" y="3058235"/>
              <a:ext cx="1426809" cy="2806993"/>
            </a:xfrm>
            <a:prstGeom prst="rect">
              <a:avLst/>
            </a:prstGeom>
            <a:effectLst>
              <a:reflection blurRad="23235" stA="52000" endA="300" endPos="24000" dir="5400000" sy="-100000" algn="bl" rotWithShape="0"/>
            </a:effectLst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BDD3979C-B0F8-C332-C222-F60515A549F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711818" y="2606105"/>
              <a:ext cx="5896733" cy="4896827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C8C690DC-94EA-40EF-4121-7D89D03ECAD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515233" y="3728704"/>
              <a:ext cx="1072640" cy="2136524"/>
            </a:xfrm>
            <a:prstGeom prst="rect">
              <a:avLst/>
            </a:prstGeom>
            <a:effectLst>
              <a:reflection blurRad="23235" stA="52000" endA="300" endPos="24000" dir="5400000" sy="-100000" algn="bl" rotWithShape="0"/>
            </a:effectLst>
          </p:spPr>
        </p:pic>
      </p:grpSp>
      <p:pic>
        <p:nvPicPr>
          <p:cNvPr id="17" name="Graphic 16" descr="Add with solid fill">
            <a:extLst>
              <a:ext uri="{FF2B5EF4-FFF2-40B4-BE49-F238E27FC236}">
                <a16:creationId xmlns:a16="http://schemas.microsoft.com/office/drawing/2014/main" id="{698606BF-042D-58AB-5CCC-9253FDF9558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971695" y="4078857"/>
            <a:ext cx="914400" cy="91440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9CD8A39B-95AE-6A78-0380-2940823FF65E}"/>
              </a:ext>
            </a:extLst>
          </p:cNvPr>
          <p:cNvSpPr txBox="1"/>
          <p:nvPr/>
        </p:nvSpPr>
        <p:spPr>
          <a:xfrm>
            <a:off x="8424731" y="6112144"/>
            <a:ext cx="3501921" cy="307777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none" lIns="45720" tIns="45720" rIns="45720" bIns="45720" rtlCol="0" anchor="ctr" anchorCtr="0">
            <a:spAutoFit/>
          </a:bodyPr>
          <a:lstStyle/>
          <a:p>
            <a:pPr marL="36576" marR="0" lvl="0" indent="-36576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lwyPPT-Regular"/>
                <a:ea typeface="+mn-ea"/>
                <a:cs typeface="Arial" panose="020B0604020202020204" pitchFamily="34" charset="0"/>
              </a:rPr>
              <a:t>*These statements have not been evaluated by the Food and Drug Administration.</a:t>
            </a:r>
            <a:br>
              <a:rPr kumimoji="0" lang="en-US" sz="7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lwyPPT-Regular"/>
                <a:ea typeface="+mn-ea"/>
                <a:cs typeface="Arial" panose="020B0604020202020204" pitchFamily="34" charset="0"/>
              </a:rPr>
            </a:br>
            <a:r>
              <a:rPr kumimoji="0" lang="en-US" sz="7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lwyPPT-Regular"/>
                <a:ea typeface="+mn-ea"/>
                <a:cs typeface="Arial" panose="020B0604020202020204" pitchFamily="34" charset="0"/>
              </a:rPr>
              <a:t>These products are not intended to diagnose, treat, cure, or prevent any disease.</a:t>
            </a:r>
          </a:p>
        </p:txBody>
      </p:sp>
    </p:spTree>
    <p:extLst>
      <p:ext uri="{BB962C8B-B14F-4D97-AF65-F5344CB8AC3E}">
        <p14:creationId xmlns:p14="http://schemas.microsoft.com/office/powerpoint/2010/main" val="2892168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3.7037E-7 L -0.01354 0.03449 " pathEditMode="relative" rAng="0" ptsTypes="AA">
                                      <p:cBhvr>
                                        <p:cTn id="9" dur="1000" spd="-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7" y="17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2.59259E-6 L 0.01237 0.02847 " pathEditMode="relative" rAng="0" ptsTypes="AA">
                                      <p:cBhvr>
                                        <p:cTn id="15" dur="1000" spd="-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2" y="1412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-3.7037E-7 L -0.01355 0.03449 " pathEditMode="relative" rAng="0" ptsTypes="AA">
                                      <p:cBhvr>
                                        <p:cTn id="20" dur="1000" spd="-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7" y="17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19" grpId="1"/>
      <p:bldP spid="21" grpId="0" animBg="1"/>
      <p:bldP spid="21" grpId="1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5BF61"/>
            </a:gs>
            <a:gs pos="100000">
              <a:srgbClr val="7C8033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FDC5C6F-99F0-4190-7E5D-7DED3FEE83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raphic 28">
            <a:extLst>
              <a:ext uri="{FF2B5EF4-FFF2-40B4-BE49-F238E27FC236}">
                <a16:creationId xmlns:a16="http://schemas.microsoft.com/office/drawing/2014/main" id="{42B6082E-F492-4885-18FB-2730076D80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702122" y="253445"/>
            <a:ext cx="231061" cy="325855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F157B460-58BF-A5BC-F67D-3B18E6A1FECA}"/>
              </a:ext>
            </a:extLst>
          </p:cNvPr>
          <p:cNvSpPr txBox="1">
            <a:spLocks/>
          </p:cNvSpPr>
          <p:nvPr/>
        </p:nvSpPr>
        <p:spPr>
          <a:xfrm>
            <a:off x="721765" y="510520"/>
            <a:ext cx="8618178" cy="747897"/>
          </a:xfrm>
          <a:prstGeom prst="rect">
            <a:avLst/>
          </a:prstGeom>
        </p:spPr>
        <p:txBody>
          <a:bodyPr wrap="square" lIns="0" tIns="0" rIns="0" bIns="0" anchor="b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152400" dist="762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RlwyPPT ExtBd" pitchFamily="2" charset="77"/>
                <a:ea typeface="+mj-ea"/>
                <a:cs typeface="+mj-cs"/>
              </a:rPr>
              <a:t>Foundational Wellness</a:t>
            </a:r>
            <a:endParaRPr kumimoji="0" lang="en-US" sz="5400" b="0" i="1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152400" dist="76200" dir="2700000" algn="tl" rotWithShape="0">
                  <a:prstClr val="black">
                    <a:alpha val="20000"/>
                  </a:prstClr>
                </a:outerShdw>
              </a:effectLst>
              <a:uLnTx/>
              <a:uFillTx/>
              <a:latin typeface="RlwyPPT ExtBd" pitchFamily="2" charset="77"/>
              <a:ea typeface="+mj-ea"/>
              <a:cs typeface="+mj-cs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F4F7C581-83D8-B364-821F-3589626A5E58}"/>
              </a:ext>
            </a:extLst>
          </p:cNvPr>
          <p:cNvSpPr txBox="1">
            <a:spLocks/>
          </p:cNvSpPr>
          <p:nvPr/>
        </p:nvSpPr>
        <p:spPr>
          <a:xfrm>
            <a:off x="719165" y="1266060"/>
            <a:ext cx="8618178" cy="747897"/>
          </a:xfrm>
          <a:prstGeom prst="rect">
            <a:avLst/>
          </a:prstGeom>
        </p:spPr>
        <p:txBody>
          <a:bodyPr wrap="square" lIns="0" tIns="0" rIns="0" bIns="0" anchor="b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152400" dist="762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RlwyPPT ExtBd" pitchFamily="2" charset="77"/>
                <a:ea typeface="+mj-ea"/>
                <a:cs typeface="+mj-cs"/>
              </a:rPr>
              <a:t>Stress</a:t>
            </a:r>
          </a:p>
        </p:txBody>
      </p:sp>
      <p:sp>
        <p:nvSpPr>
          <p:cNvPr id="15" name="Sanctuary Primary">
            <a:extLst>
              <a:ext uri="{FF2B5EF4-FFF2-40B4-BE49-F238E27FC236}">
                <a16:creationId xmlns:a16="http://schemas.microsoft.com/office/drawing/2014/main" id="{06F94981-DF08-CC7E-2AFA-1E7D42C4D6CD}"/>
              </a:ext>
            </a:extLst>
          </p:cNvPr>
          <p:cNvSpPr/>
          <p:nvPr/>
        </p:nvSpPr>
        <p:spPr>
          <a:xfrm>
            <a:off x="721765" y="2248427"/>
            <a:ext cx="351475" cy="84777"/>
          </a:xfrm>
          <a:custGeom>
            <a:avLst/>
            <a:gdLst>
              <a:gd name="connsiteX0" fmla="*/ 4990148 w 5313513"/>
              <a:gd name="connsiteY0" fmla="*/ 0 h 1281637"/>
              <a:gd name="connsiteX1" fmla="*/ 320993 w 5313513"/>
              <a:gd name="connsiteY1" fmla="*/ 0 h 1281637"/>
              <a:gd name="connsiteX2" fmla="*/ 0 w 5313513"/>
              <a:gd name="connsiteY2" fmla="*/ 641766 h 1281637"/>
              <a:gd name="connsiteX3" fmla="*/ 320993 w 5313513"/>
              <a:gd name="connsiteY3" fmla="*/ 1281631 h 1281637"/>
              <a:gd name="connsiteX4" fmla="*/ 4990148 w 5313513"/>
              <a:gd name="connsiteY4" fmla="*/ 1281631 h 1281637"/>
              <a:gd name="connsiteX5" fmla="*/ 5313045 w 5313513"/>
              <a:gd name="connsiteY5" fmla="*/ 641766 h 1281637"/>
              <a:gd name="connsiteX6" fmla="*/ 4990148 w 5313513"/>
              <a:gd name="connsiteY6" fmla="*/ 0 h 1281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313513" h="1281637">
                <a:moveTo>
                  <a:pt x="4990148" y="0"/>
                </a:moveTo>
                <a:lnTo>
                  <a:pt x="320993" y="0"/>
                </a:lnTo>
                <a:cubicBezTo>
                  <a:pt x="0" y="0"/>
                  <a:pt x="0" y="443057"/>
                  <a:pt x="0" y="641766"/>
                </a:cubicBezTo>
                <a:cubicBezTo>
                  <a:pt x="1905" y="827166"/>
                  <a:pt x="0" y="1283533"/>
                  <a:pt x="320993" y="1281631"/>
                </a:cubicBezTo>
                <a:lnTo>
                  <a:pt x="4990148" y="1281631"/>
                </a:lnTo>
                <a:cubicBezTo>
                  <a:pt x="5315903" y="1283533"/>
                  <a:pt x="5312093" y="828116"/>
                  <a:pt x="5313045" y="641766"/>
                </a:cubicBezTo>
                <a:cubicBezTo>
                  <a:pt x="5315903" y="443057"/>
                  <a:pt x="5315903" y="0"/>
                  <a:pt x="4990148" y="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  <a:effectLst>
            <a:outerShdw blurRad="152400" dist="76200" dir="2700000" algn="tl" rotWithShape="0">
              <a:prstClr val="black">
                <a:alpha val="20000"/>
              </a:prstClr>
            </a:outerShdw>
          </a:effectLst>
        </p:spPr>
        <p:txBody>
          <a:bodyPr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3B462"/>
              </a:solidFill>
              <a:effectLst/>
              <a:uLnTx/>
              <a:uFillTx/>
              <a:latin typeface="RlwyPPT Med" pitchFamily="2" charset="77"/>
              <a:ea typeface="+mn-ea"/>
              <a:cs typeface="+mn-cs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6E51344-5550-8E66-190A-A4D1AA93473E}"/>
              </a:ext>
            </a:extLst>
          </p:cNvPr>
          <p:cNvGrpSpPr/>
          <p:nvPr/>
        </p:nvGrpSpPr>
        <p:grpSpPr>
          <a:xfrm>
            <a:off x="609600" y="3149774"/>
            <a:ext cx="6306136" cy="3660376"/>
            <a:chOff x="1711818" y="2606105"/>
            <a:chExt cx="8318965" cy="4896827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D79CE1-36EC-733D-B414-D2EE15B9FC2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603974" y="3058235"/>
              <a:ext cx="1426809" cy="2806993"/>
            </a:xfrm>
            <a:prstGeom prst="rect">
              <a:avLst/>
            </a:prstGeom>
            <a:effectLst>
              <a:reflection blurRad="23235" stA="52000" endA="300" endPos="24000" dir="5400000" sy="-100000" algn="bl" rotWithShape="0"/>
            </a:effectLst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D91646DD-B2CC-AE70-98B0-E400B5427F9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711818" y="2606105"/>
              <a:ext cx="5896733" cy="4896827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E4DC8861-D1B3-3A2E-2BDD-D2C2827A144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515233" y="3728704"/>
              <a:ext cx="1072640" cy="2136524"/>
            </a:xfrm>
            <a:prstGeom prst="rect">
              <a:avLst/>
            </a:prstGeom>
            <a:effectLst>
              <a:reflection blurRad="23235" stA="52000" endA="300" endPos="24000" dir="5400000" sy="-100000" algn="bl" rotWithShape="0"/>
            </a:effectLst>
          </p:spPr>
        </p:pic>
      </p:grpSp>
      <p:pic>
        <p:nvPicPr>
          <p:cNvPr id="12" name="Graphic 11" descr="Add with solid fill">
            <a:extLst>
              <a:ext uri="{FF2B5EF4-FFF2-40B4-BE49-F238E27FC236}">
                <a16:creationId xmlns:a16="http://schemas.microsoft.com/office/drawing/2014/main" id="{0EB4DC61-5C0A-704B-EBE1-0E424758B4F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971695" y="4078857"/>
            <a:ext cx="914400" cy="914400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9448674B-0C5C-20D1-AF7C-45139C272D88}"/>
              </a:ext>
            </a:extLst>
          </p:cNvPr>
          <p:cNvGrpSpPr/>
          <p:nvPr/>
        </p:nvGrpSpPr>
        <p:grpSpPr>
          <a:xfrm>
            <a:off x="8383150" y="2790361"/>
            <a:ext cx="2293860" cy="2795606"/>
            <a:chOff x="8383150" y="2790361"/>
            <a:chExt cx="2293860" cy="2795606"/>
          </a:xfrm>
        </p:grpSpPr>
        <p:pic>
          <p:nvPicPr>
            <p:cNvPr id="4" name="Picture 3" descr="Adaptiv® System">
              <a:extLst>
                <a:ext uri="{FF2B5EF4-FFF2-40B4-BE49-F238E27FC236}">
                  <a16:creationId xmlns:a16="http://schemas.microsoft.com/office/drawing/2014/main" id="{58DFCD65-8476-597E-9628-02EE6A8A30F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0176851" y="2790361"/>
              <a:ext cx="500159" cy="2795606"/>
            </a:xfrm>
            <a:prstGeom prst="rect">
              <a:avLst/>
            </a:prstGeom>
            <a:effectLst>
              <a:reflection blurRad="12700" stA="52000" endPos="24000" dir="5400000" sy="-100000" algn="bl" rotWithShape="0"/>
            </a:effectLst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78DB9C8F-ED04-7588-95C5-E92D2A340AF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383150" y="3422411"/>
              <a:ext cx="995577" cy="2141904"/>
            </a:xfrm>
            <a:prstGeom prst="rect">
              <a:avLst/>
            </a:prstGeom>
            <a:effectLst>
              <a:reflection blurRad="12700" stA="52000" endPos="24000" dir="5400000" sy="-100000" algn="bl" rotWithShape="0"/>
            </a:effectLst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EC1D5496-1BB7-9DD6-B7A5-13E1A2EF5F24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1313" r="-1313"/>
            <a:stretch/>
          </p:blipFill>
          <p:spPr>
            <a:xfrm>
              <a:off x="9431354" y="3874688"/>
              <a:ext cx="694220" cy="1689627"/>
            </a:xfrm>
            <a:prstGeom prst="rect">
              <a:avLst/>
            </a:prstGeom>
            <a:effectLst>
              <a:reflection blurRad="12700" stA="52000" endPos="24000" dir="5400000" sy="-100000" algn="bl" rotWithShape="0"/>
            </a:effectLst>
          </p:spPr>
        </p:pic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374505CA-3449-60C9-784A-9FE2ED94943E}"/>
              </a:ext>
            </a:extLst>
          </p:cNvPr>
          <p:cNvSpPr txBox="1"/>
          <p:nvPr/>
        </p:nvSpPr>
        <p:spPr>
          <a:xfrm>
            <a:off x="8424731" y="6112144"/>
            <a:ext cx="3501921" cy="307777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none" lIns="45720" tIns="45720" rIns="45720" bIns="45720" rtlCol="0" anchor="ctr" anchorCtr="0">
            <a:spAutoFit/>
          </a:bodyPr>
          <a:lstStyle/>
          <a:p>
            <a:pPr marL="36576" marR="0" lvl="0" indent="-36576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lwyPPT-Regular"/>
                <a:ea typeface="+mn-ea"/>
                <a:cs typeface="Arial" panose="020B0604020202020204" pitchFamily="34" charset="0"/>
              </a:rPr>
              <a:t>*These statements have not been evaluated by the Food and Drug Administration.</a:t>
            </a:r>
            <a:br>
              <a:rPr kumimoji="0" lang="en-US" sz="7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lwyPPT-Regular"/>
                <a:ea typeface="+mn-ea"/>
                <a:cs typeface="Arial" panose="020B0604020202020204" pitchFamily="34" charset="0"/>
              </a:rPr>
            </a:br>
            <a:r>
              <a:rPr kumimoji="0" lang="en-US" sz="7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lwyPPT-Regular"/>
                <a:ea typeface="+mn-ea"/>
                <a:cs typeface="Arial" panose="020B0604020202020204" pitchFamily="34" charset="0"/>
              </a:rPr>
              <a:t>These products are not intended to diagnose, treat, cure, or prevent any disease.</a:t>
            </a:r>
          </a:p>
        </p:txBody>
      </p:sp>
    </p:spTree>
    <p:extLst>
      <p:ext uri="{BB962C8B-B14F-4D97-AF65-F5344CB8AC3E}">
        <p14:creationId xmlns:p14="http://schemas.microsoft.com/office/powerpoint/2010/main" val="3466652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3.7037E-7 L -0.01354 0.03449 " pathEditMode="relative" rAng="0" ptsTypes="AA">
                                      <p:cBhvr>
                                        <p:cTn id="9" dur="1000" spd="-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7" y="17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2.59259E-6 L 0.01237 0.02847 " pathEditMode="relative" rAng="0" ptsTypes="AA">
                                      <p:cBhvr>
                                        <p:cTn id="15" dur="1000" spd="-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2" y="1412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-3.7037E-7 L -0.01355 0.03449 " pathEditMode="relative" rAng="0" ptsTypes="AA">
                                      <p:cBhvr>
                                        <p:cTn id="20" dur="1000" spd="-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7" y="17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  <p:bldP spid="18" grpId="0" animBg="1"/>
      <p:bldP spid="18" grpId="1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5BF61"/>
            </a:gs>
            <a:gs pos="100000">
              <a:srgbClr val="7C8033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D6D3A60-53A4-DF80-06D8-1385B25628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raphic 28">
            <a:extLst>
              <a:ext uri="{FF2B5EF4-FFF2-40B4-BE49-F238E27FC236}">
                <a16:creationId xmlns:a16="http://schemas.microsoft.com/office/drawing/2014/main" id="{B9EE9AC9-289E-2A69-C176-77F1944BF6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702122" y="253445"/>
            <a:ext cx="231061" cy="325855"/>
          </a:xfrm>
          <a:prstGeom prst="rect">
            <a:avLst/>
          </a:prstGeom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D0E3909D-97F8-8E37-422C-5BB86DA4D523}"/>
              </a:ext>
            </a:extLst>
          </p:cNvPr>
          <p:cNvSpPr txBox="1">
            <a:spLocks/>
          </p:cNvSpPr>
          <p:nvPr/>
        </p:nvSpPr>
        <p:spPr>
          <a:xfrm>
            <a:off x="721765" y="510520"/>
            <a:ext cx="8618178" cy="747897"/>
          </a:xfrm>
          <a:prstGeom prst="rect">
            <a:avLst/>
          </a:prstGeom>
        </p:spPr>
        <p:txBody>
          <a:bodyPr wrap="square" lIns="0" tIns="0" rIns="0" bIns="0" anchor="b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152400" dist="762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RlwyPPT ExtBd" pitchFamily="2" charset="77"/>
                <a:ea typeface="+mj-ea"/>
                <a:cs typeface="+mj-cs"/>
              </a:rPr>
              <a:t>Foundational Wellness</a:t>
            </a:r>
            <a:endParaRPr kumimoji="0" lang="en-US" sz="5400" b="0" i="1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152400" dist="76200" dir="2700000" algn="tl" rotWithShape="0">
                  <a:prstClr val="black">
                    <a:alpha val="20000"/>
                  </a:prstClr>
                </a:outerShdw>
              </a:effectLst>
              <a:uLnTx/>
              <a:uFillTx/>
              <a:latin typeface="RlwyPPT ExtBd" pitchFamily="2" charset="77"/>
              <a:ea typeface="+mj-ea"/>
              <a:cs typeface="+mj-cs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8348EC55-1277-3D93-82E1-F244D06FCF1B}"/>
              </a:ext>
            </a:extLst>
          </p:cNvPr>
          <p:cNvSpPr txBox="1">
            <a:spLocks/>
          </p:cNvSpPr>
          <p:nvPr/>
        </p:nvSpPr>
        <p:spPr>
          <a:xfrm>
            <a:off x="719165" y="1266060"/>
            <a:ext cx="8618178" cy="747897"/>
          </a:xfrm>
          <a:prstGeom prst="rect">
            <a:avLst/>
          </a:prstGeom>
        </p:spPr>
        <p:txBody>
          <a:bodyPr wrap="square" lIns="0" tIns="0" rIns="0" bIns="0" anchor="b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152400" dist="762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RlwyPPT ExtBd" pitchFamily="2" charset="77"/>
                <a:ea typeface="+mj-ea"/>
                <a:cs typeface="+mj-cs"/>
              </a:rPr>
              <a:t>Energy</a:t>
            </a:r>
          </a:p>
        </p:txBody>
      </p:sp>
      <p:sp>
        <p:nvSpPr>
          <p:cNvPr id="19" name="Sanctuary Primary">
            <a:extLst>
              <a:ext uri="{FF2B5EF4-FFF2-40B4-BE49-F238E27FC236}">
                <a16:creationId xmlns:a16="http://schemas.microsoft.com/office/drawing/2014/main" id="{586D1A24-7843-AD25-C080-13E65A356711}"/>
              </a:ext>
            </a:extLst>
          </p:cNvPr>
          <p:cNvSpPr/>
          <p:nvPr/>
        </p:nvSpPr>
        <p:spPr>
          <a:xfrm>
            <a:off x="721765" y="2248427"/>
            <a:ext cx="351475" cy="84777"/>
          </a:xfrm>
          <a:custGeom>
            <a:avLst/>
            <a:gdLst>
              <a:gd name="connsiteX0" fmla="*/ 4990148 w 5313513"/>
              <a:gd name="connsiteY0" fmla="*/ 0 h 1281637"/>
              <a:gd name="connsiteX1" fmla="*/ 320993 w 5313513"/>
              <a:gd name="connsiteY1" fmla="*/ 0 h 1281637"/>
              <a:gd name="connsiteX2" fmla="*/ 0 w 5313513"/>
              <a:gd name="connsiteY2" fmla="*/ 641766 h 1281637"/>
              <a:gd name="connsiteX3" fmla="*/ 320993 w 5313513"/>
              <a:gd name="connsiteY3" fmla="*/ 1281631 h 1281637"/>
              <a:gd name="connsiteX4" fmla="*/ 4990148 w 5313513"/>
              <a:gd name="connsiteY4" fmla="*/ 1281631 h 1281637"/>
              <a:gd name="connsiteX5" fmla="*/ 5313045 w 5313513"/>
              <a:gd name="connsiteY5" fmla="*/ 641766 h 1281637"/>
              <a:gd name="connsiteX6" fmla="*/ 4990148 w 5313513"/>
              <a:gd name="connsiteY6" fmla="*/ 0 h 1281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313513" h="1281637">
                <a:moveTo>
                  <a:pt x="4990148" y="0"/>
                </a:moveTo>
                <a:lnTo>
                  <a:pt x="320993" y="0"/>
                </a:lnTo>
                <a:cubicBezTo>
                  <a:pt x="0" y="0"/>
                  <a:pt x="0" y="443057"/>
                  <a:pt x="0" y="641766"/>
                </a:cubicBezTo>
                <a:cubicBezTo>
                  <a:pt x="1905" y="827166"/>
                  <a:pt x="0" y="1283533"/>
                  <a:pt x="320993" y="1281631"/>
                </a:cubicBezTo>
                <a:lnTo>
                  <a:pt x="4990148" y="1281631"/>
                </a:lnTo>
                <a:cubicBezTo>
                  <a:pt x="5315903" y="1283533"/>
                  <a:pt x="5312093" y="828116"/>
                  <a:pt x="5313045" y="641766"/>
                </a:cubicBezTo>
                <a:cubicBezTo>
                  <a:pt x="5315903" y="443057"/>
                  <a:pt x="5315903" y="0"/>
                  <a:pt x="4990148" y="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  <a:effectLst>
            <a:outerShdw blurRad="152400" dist="76200" dir="2700000" algn="tl" rotWithShape="0">
              <a:prstClr val="black">
                <a:alpha val="20000"/>
              </a:prstClr>
            </a:outerShdw>
          </a:effectLst>
        </p:spPr>
        <p:txBody>
          <a:bodyPr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3B462"/>
              </a:solidFill>
              <a:effectLst/>
              <a:uLnTx/>
              <a:uFillTx/>
              <a:latin typeface="RlwyPPT Med" pitchFamily="2" charset="77"/>
              <a:ea typeface="+mn-ea"/>
              <a:cs typeface="+mn-cs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B5D28042-ADD9-9108-16EB-128F5003F2B7}"/>
              </a:ext>
            </a:extLst>
          </p:cNvPr>
          <p:cNvGrpSpPr/>
          <p:nvPr/>
        </p:nvGrpSpPr>
        <p:grpSpPr>
          <a:xfrm>
            <a:off x="7983850" y="1398947"/>
            <a:ext cx="3510880" cy="5219480"/>
            <a:chOff x="7983850" y="1398947"/>
            <a:chExt cx="3510880" cy="5219480"/>
          </a:xfrm>
        </p:grpSpPr>
        <p:pic>
          <p:nvPicPr>
            <p:cNvPr id="5" name="Picture 4" descr="A white box with red label next to a white box with red label&#10;&#10;Description automatically generated">
              <a:extLst>
                <a:ext uri="{FF2B5EF4-FFF2-40B4-BE49-F238E27FC236}">
                  <a16:creationId xmlns:a16="http://schemas.microsoft.com/office/drawing/2014/main" id="{A7706603-CA2E-DD6D-9566-6D59B9A8801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1"/>
            <a:stretch/>
          </p:blipFill>
          <p:spPr>
            <a:xfrm>
              <a:off x="7983850" y="1398947"/>
              <a:ext cx="2706985" cy="4307185"/>
            </a:xfrm>
            <a:prstGeom prst="rect">
              <a:avLst/>
            </a:prstGeom>
            <a:effectLst>
              <a:reflection blurRad="12700" stA="52000" endPos="24000" dir="5400000" sy="-100000" algn="bl" rotWithShape="0"/>
            </a:effectLst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65F8FAF5-F4BF-66C0-86B9-8EDF467A68A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0283790" y="3532610"/>
              <a:ext cx="1210940" cy="3085817"/>
            </a:xfrm>
            <a:prstGeom prst="rect">
              <a:avLst/>
            </a:prstGeom>
          </p:spPr>
        </p:pic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EF0ACD7B-302A-32AB-51C8-C5F9AEF49C16}"/>
              </a:ext>
            </a:extLst>
          </p:cNvPr>
          <p:cNvGrpSpPr/>
          <p:nvPr/>
        </p:nvGrpSpPr>
        <p:grpSpPr>
          <a:xfrm>
            <a:off x="609600" y="3149774"/>
            <a:ext cx="6306136" cy="3660376"/>
            <a:chOff x="1711818" y="2606105"/>
            <a:chExt cx="8318965" cy="4896827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C0616ECE-7A66-D3ED-3B60-CD01B4B48F1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603974" y="3058235"/>
              <a:ext cx="1426809" cy="2806993"/>
            </a:xfrm>
            <a:prstGeom prst="rect">
              <a:avLst/>
            </a:prstGeom>
            <a:effectLst>
              <a:reflection blurRad="23235" stA="52000" endA="300" endPos="24000" dir="5400000" sy="-100000" algn="bl" rotWithShape="0"/>
            </a:effectLst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8C584784-D1E7-C943-F690-996142638D3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711818" y="2606105"/>
              <a:ext cx="5896733" cy="4896827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2D4CB7C4-EE03-B731-8EA3-0796FDE9BCE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515233" y="3728704"/>
              <a:ext cx="1072640" cy="2136524"/>
            </a:xfrm>
            <a:prstGeom prst="rect">
              <a:avLst/>
            </a:prstGeom>
            <a:effectLst>
              <a:reflection blurRad="23235" stA="52000" endA="300" endPos="24000" dir="5400000" sy="-100000" algn="bl" rotWithShape="0"/>
            </a:effectLst>
          </p:spPr>
        </p:pic>
      </p:grpSp>
      <p:pic>
        <p:nvPicPr>
          <p:cNvPr id="15" name="Graphic 14" descr="Add with solid fill">
            <a:extLst>
              <a:ext uri="{FF2B5EF4-FFF2-40B4-BE49-F238E27FC236}">
                <a16:creationId xmlns:a16="http://schemas.microsoft.com/office/drawing/2014/main" id="{85C41C6F-2358-7303-63BD-588CA96DFBB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971695" y="4078857"/>
            <a:ext cx="914400" cy="91440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26D5602A-0F49-02BA-E034-04DFB78E4A2B}"/>
              </a:ext>
            </a:extLst>
          </p:cNvPr>
          <p:cNvSpPr txBox="1"/>
          <p:nvPr/>
        </p:nvSpPr>
        <p:spPr>
          <a:xfrm>
            <a:off x="8424731" y="6112144"/>
            <a:ext cx="3501921" cy="307777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none" lIns="45720" tIns="45720" rIns="45720" bIns="45720" rtlCol="0" anchor="ctr" anchorCtr="0">
            <a:spAutoFit/>
          </a:bodyPr>
          <a:lstStyle/>
          <a:p>
            <a:pPr marL="36576" marR="0" lvl="0" indent="-36576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lwyPPT-Regular"/>
                <a:ea typeface="+mn-ea"/>
                <a:cs typeface="Arial" panose="020B0604020202020204" pitchFamily="34" charset="0"/>
              </a:rPr>
              <a:t>*These statements have not been evaluated by the Food and Drug Administration.</a:t>
            </a:r>
            <a:br>
              <a:rPr kumimoji="0" lang="en-US" sz="7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lwyPPT-Regular"/>
                <a:ea typeface="+mn-ea"/>
                <a:cs typeface="Arial" panose="020B0604020202020204" pitchFamily="34" charset="0"/>
              </a:rPr>
            </a:br>
            <a:r>
              <a:rPr kumimoji="0" lang="en-US" sz="7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lwyPPT-Regular"/>
                <a:ea typeface="+mn-ea"/>
                <a:cs typeface="Arial" panose="020B0604020202020204" pitchFamily="34" charset="0"/>
              </a:rPr>
              <a:t>These products are not intended to diagnose, treat, cure, or prevent any disease.</a:t>
            </a:r>
          </a:p>
        </p:txBody>
      </p:sp>
    </p:spTree>
    <p:extLst>
      <p:ext uri="{BB962C8B-B14F-4D97-AF65-F5344CB8AC3E}">
        <p14:creationId xmlns:p14="http://schemas.microsoft.com/office/powerpoint/2010/main" val="820787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3.7037E-7 L -0.01354 0.03449 " pathEditMode="relative" rAng="0" ptsTypes="AA">
                                      <p:cBhvr>
                                        <p:cTn id="9" dur="1000" spd="-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7" y="17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2.59259E-6 L 0.01237 0.02847 " pathEditMode="relative" rAng="0" ptsTypes="AA">
                                      <p:cBhvr>
                                        <p:cTn id="15" dur="1000" spd="-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2" y="1412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-3.7037E-7 L -0.01355 0.03449 " pathEditMode="relative" rAng="0" ptsTypes="AA">
                                      <p:cBhvr>
                                        <p:cTn id="20" dur="1000" spd="-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7" y="17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8" grpId="1"/>
      <p:bldP spid="20" grpId="0" animBg="1"/>
      <p:bldP spid="20" grpId="1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5BF61"/>
            </a:gs>
            <a:gs pos="100000">
              <a:srgbClr val="7C8033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F5D3AE2-38D1-8F6E-3E4D-17278A046A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raphic 28">
            <a:extLst>
              <a:ext uri="{FF2B5EF4-FFF2-40B4-BE49-F238E27FC236}">
                <a16:creationId xmlns:a16="http://schemas.microsoft.com/office/drawing/2014/main" id="{06721F7B-7ABF-48E2-D1D9-76F4416FF9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702122" y="253445"/>
            <a:ext cx="231061" cy="325855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33D479B1-1570-4086-03B7-48738AA42EDE}"/>
              </a:ext>
            </a:extLst>
          </p:cNvPr>
          <p:cNvGrpSpPr/>
          <p:nvPr/>
        </p:nvGrpSpPr>
        <p:grpSpPr>
          <a:xfrm>
            <a:off x="1936517" y="2704077"/>
            <a:ext cx="8318965" cy="4896827"/>
            <a:chOff x="1711818" y="2606105"/>
            <a:chExt cx="8318965" cy="4896827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31F2F4D5-7078-D2D3-D0F2-38FB11A6E09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603974" y="3058235"/>
              <a:ext cx="1426809" cy="2806993"/>
            </a:xfrm>
            <a:prstGeom prst="rect">
              <a:avLst/>
            </a:prstGeom>
            <a:effectLst>
              <a:reflection blurRad="23235" stA="52000" endA="300" endPos="24000" dir="5400000" sy="-100000" algn="bl" rotWithShape="0"/>
            </a:effectLst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176FCD1C-E590-476A-2040-3AFD9BAE929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711818" y="2606105"/>
              <a:ext cx="5896733" cy="4896827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68D2D1DB-1FB3-FA35-4C32-2768F98E619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515233" y="3728704"/>
              <a:ext cx="1072640" cy="2136524"/>
            </a:xfrm>
            <a:prstGeom prst="rect">
              <a:avLst/>
            </a:prstGeom>
            <a:effectLst>
              <a:reflection blurRad="23235" stA="52000" endA="300" endPos="24000" dir="5400000" sy="-100000" algn="bl" rotWithShape="0"/>
            </a:effectLst>
          </p:spPr>
        </p:pic>
      </p:grpSp>
      <p:sp>
        <p:nvSpPr>
          <p:cNvPr id="13" name="Title 1">
            <a:extLst>
              <a:ext uri="{FF2B5EF4-FFF2-40B4-BE49-F238E27FC236}">
                <a16:creationId xmlns:a16="http://schemas.microsoft.com/office/drawing/2014/main" id="{DD90C357-C6AF-738D-B9E8-D173F41EEBB8}"/>
              </a:ext>
            </a:extLst>
          </p:cNvPr>
          <p:cNvSpPr txBox="1">
            <a:spLocks/>
          </p:cNvSpPr>
          <p:nvPr/>
        </p:nvSpPr>
        <p:spPr>
          <a:xfrm>
            <a:off x="721765" y="510520"/>
            <a:ext cx="8618178" cy="747897"/>
          </a:xfrm>
          <a:prstGeom prst="rect">
            <a:avLst/>
          </a:prstGeom>
        </p:spPr>
        <p:txBody>
          <a:bodyPr wrap="square" lIns="0" tIns="0" rIns="0" bIns="0" anchor="b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152400" dist="762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RlwyPPT ExtBd" pitchFamily="2" charset="77"/>
                <a:ea typeface="+mj-ea"/>
                <a:cs typeface="+mj-cs"/>
              </a:rPr>
              <a:t>Foundational Wellness</a:t>
            </a:r>
            <a:endParaRPr kumimoji="0" lang="en-US" sz="5400" b="0" i="1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152400" dist="76200" dir="2700000" algn="tl" rotWithShape="0">
                  <a:prstClr val="black">
                    <a:alpha val="20000"/>
                  </a:prstClr>
                </a:outerShdw>
              </a:effectLst>
              <a:uLnTx/>
              <a:uFillTx/>
              <a:latin typeface="RlwyPPT ExtBd" pitchFamily="2" charset="77"/>
              <a:ea typeface="+mj-ea"/>
              <a:cs typeface="+mj-cs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A6F1319E-D6BA-6B45-6D50-EAE0FE5D57D7}"/>
              </a:ext>
            </a:extLst>
          </p:cNvPr>
          <p:cNvSpPr txBox="1">
            <a:spLocks/>
          </p:cNvSpPr>
          <p:nvPr/>
        </p:nvSpPr>
        <p:spPr>
          <a:xfrm>
            <a:off x="719165" y="1266060"/>
            <a:ext cx="8618178" cy="747897"/>
          </a:xfrm>
          <a:prstGeom prst="rect">
            <a:avLst/>
          </a:prstGeom>
        </p:spPr>
        <p:txBody>
          <a:bodyPr wrap="square" lIns="0" tIns="0" rIns="0" bIns="0" anchor="b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152400" dist="76200" dir="2700000" algn="t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RlwyPPT ExtBd" pitchFamily="2" charset="77"/>
                <a:ea typeface="+mj-ea"/>
                <a:cs typeface="+mj-cs"/>
              </a:rPr>
              <a:t>Bundle</a:t>
            </a:r>
          </a:p>
        </p:txBody>
      </p:sp>
      <p:sp>
        <p:nvSpPr>
          <p:cNvPr id="15" name="Sanctuary Primary">
            <a:extLst>
              <a:ext uri="{FF2B5EF4-FFF2-40B4-BE49-F238E27FC236}">
                <a16:creationId xmlns:a16="http://schemas.microsoft.com/office/drawing/2014/main" id="{378CBBE9-BFB0-86A4-C115-4E536CCFA280}"/>
              </a:ext>
            </a:extLst>
          </p:cNvPr>
          <p:cNvSpPr/>
          <p:nvPr/>
        </p:nvSpPr>
        <p:spPr>
          <a:xfrm>
            <a:off x="721765" y="2248427"/>
            <a:ext cx="351475" cy="84777"/>
          </a:xfrm>
          <a:custGeom>
            <a:avLst/>
            <a:gdLst>
              <a:gd name="connsiteX0" fmla="*/ 4990148 w 5313513"/>
              <a:gd name="connsiteY0" fmla="*/ 0 h 1281637"/>
              <a:gd name="connsiteX1" fmla="*/ 320993 w 5313513"/>
              <a:gd name="connsiteY1" fmla="*/ 0 h 1281637"/>
              <a:gd name="connsiteX2" fmla="*/ 0 w 5313513"/>
              <a:gd name="connsiteY2" fmla="*/ 641766 h 1281637"/>
              <a:gd name="connsiteX3" fmla="*/ 320993 w 5313513"/>
              <a:gd name="connsiteY3" fmla="*/ 1281631 h 1281637"/>
              <a:gd name="connsiteX4" fmla="*/ 4990148 w 5313513"/>
              <a:gd name="connsiteY4" fmla="*/ 1281631 h 1281637"/>
              <a:gd name="connsiteX5" fmla="*/ 5313045 w 5313513"/>
              <a:gd name="connsiteY5" fmla="*/ 641766 h 1281637"/>
              <a:gd name="connsiteX6" fmla="*/ 4990148 w 5313513"/>
              <a:gd name="connsiteY6" fmla="*/ 0 h 1281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313513" h="1281637">
                <a:moveTo>
                  <a:pt x="4990148" y="0"/>
                </a:moveTo>
                <a:lnTo>
                  <a:pt x="320993" y="0"/>
                </a:lnTo>
                <a:cubicBezTo>
                  <a:pt x="0" y="0"/>
                  <a:pt x="0" y="443057"/>
                  <a:pt x="0" y="641766"/>
                </a:cubicBezTo>
                <a:cubicBezTo>
                  <a:pt x="1905" y="827166"/>
                  <a:pt x="0" y="1283533"/>
                  <a:pt x="320993" y="1281631"/>
                </a:cubicBezTo>
                <a:lnTo>
                  <a:pt x="4990148" y="1281631"/>
                </a:lnTo>
                <a:cubicBezTo>
                  <a:pt x="5315903" y="1283533"/>
                  <a:pt x="5312093" y="828116"/>
                  <a:pt x="5313045" y="641766"/>
                </a:cubicBezTo>
                <a:cubicBezTo>
                  <a:pt x="5315903" y="443057"/>
                  <a:pt x="5315903" y="0"/>
                  <a:pt x="4990148" y="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  <a:effectLst>
            <a:outerShdw blurRad="152400" dist="76200" dir="2700000" algn="tl" rotWithShape="0">
              <a:prstClr val="black">
                <a:alpha val="20000"/>
              </a:prstClr>
            </a:outerShdw>
          </a:effectLst>
        </p:spPr>
        <p:txBody>
          <a:bodyPr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3B462"/>
              </a:solidFill>
              <a:effectLst/>
              <a:uLnTx/>
              <a:uFillTx/>
              <a:latin typeface="RlwyPPT Med" pitchFamily="2" charset="77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7A3C2D0-94D4-EE56-33BF-DD764EA0682F}"/>
              </a:ext>
            </a:extLst>
          </p:cNvPr>
          <p:cNvSpPr txBox="1"/>
          <p:nvPr/>
        </p:nvSpPr>
        <p:spPr>
          <a:xfrm>
            <a:off x="8424731" y="6112144"/>
            <a:ext cx="3501921" cy="307777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none" lIns="45720" tIns="45720" rIns="45720" bIns="45720" rtlCol="0" anchor="ctr" anchorCtr="0">
            <a:spAutoFit/>
          </a:bodyPr>
          <a:lstStyle/>
          <a:p>
            <a:pPr marL="36576" marR="0" lvl="0" indent="-36576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lwyPPT-Regular"/>
                <a:ea typeface="+mn-ea"/>
                <a:cs typeface="Arial" panose="020B0604020202020204" pitchFamily="34" charset="0"/>
              </a:rPr>
              <a:t>*These statements have not been evaluated by the Food and Drug Administration.</a:t>
            </a:r>
            <a:br>
              <a:rPr kumimoji="0" lang="en-US" sz="7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lwyPPT-Regular"/>
                <a:ea typeface="+mn-ea"/>
                <a:cs typeface="Arial" panose="020B0604020202020204" pitchFamily="34" charset="0"/>
              </a:rPr>
            </a:br>
            <a:r>
              <a:rPr kumimoji="0" lang="en-US" sz="7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lwyPPT-Regular"/>
                <a:ea typeface="+mn-ea"/>
                <a:cs typeface="Arial" panose="020B0604020202020204" pitchFamily="34" charset="0"/>
              </a:rPr>
              <a:t>These products are not intended to diagnose, treat, cure, or prevent any disease.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55A3BD0-8FDB-1AA3-A13B-EFEEB2CCFD4A}"/>
              </a:ext>
            </a:extLst>
          </p:cNvPr>
          <p:cNvSpPr/>
          <p:nvPr/>
        </p:nvSpPr>
        <p:spPr>
          <a:xfrm>
            <a:off x="8332461" y="1584428"/>
            <a:ext cx="1817805" cy="861774"/>
          </a:xfrm>
          <a:prstGeom prst="rect">
            <a:avLst/>
          </a:prstGeom>
          <a:effectLst/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50800" dist="25400" dir="2700000" algn="tl" rotWithShape="0">
                    <a:prstClr val="black">
                      <a:alpha val="10000"/>
                    </a:prstClr>
                  </a:outerShdw>
                </a:effectLst>
                <a:uLnTx/>
                <a:uFillTx/>
                <a:latin typeface="RlwyPPT ExtBd" pitchFamily="2" charset="77"/>
                <a:ea typeface="+mn-ea"/>
                <a:cs typeface="+mn-cs"/>
              </a:rPr>
              <a:t>$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50800" dist="25400" dir="2700000" algn="tl" rotWithShape="0">
                    <a:prstClr val="black">
                      <a:alpha val="10000"/>
                    </a:prstClr>
                  </a:outerShdw>
                </a:effectLst>
                <a:uLnTx/>
                <a:uFillTx/>
                <a:latin typeface="RlwyPPT ExtBd" pitchFamily="2" charset="77"/>
                <a:ea typeface="+mn-ea"/>
                <a:cs typeface="+mn-cs"/>
              </a:rPr>
              <a:t>149.50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50800" dist="25400" dir="2700000" algn="tl" rotWithShape="0">
                  <a:prstClr val="black">
                    <a:alpha val="10000"/>
                  </a:prstClr>
                </a:outerShdw>
              </a:effectLst>
              <a:uLnTx/>
              <a:uFillTx/>
              <a:latin typeface="RlwyPPT-Regular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30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50800" dist="25400" dir="2700000" algn="tl" rotWithShape="0">
                    <a:prstClr val="black">
                      <a:alpha val="10000"/>
                    </a:prstClr>
                  </a:outerShdw>
                </a:effectLst>
                <a:uLnTx/>
                <a:uFillTx/>
                <a:latin typeface="RlwyPPT-Regular"/>
                <a:ea typeface="+mn-ea"/>
                <a:cs typeface="+mn-cs"/>
              </a:rPr>
              <a:t>WHOLESALE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93EDFCD-28AB-F705-E54E-236B85B630A8}"/>
              </a:ext>
            </a:extLst>
          </p:cNvPr>
          <p:cNvSpPr/>
          <p:nvPr/>
        </p:nvSpPr>
        <p:spPr>
          <a:xfrm>
            <a:off x="10619040" y="1584428"/>
            <a:ext cx="851195" cy="861774"/>
          </a:xfrm>
          <a:prstGeom prst="rect">
            <a:avLst/>
          </a:prstGeom>
          <a:effectLst/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50800" dist="25400" dir="2700000" algn="tl" rotWithShape="0">
                    <a:prstClr val="black">
                      <a:alpha val="10000"/>
                    </a:prstClr>
                  </a:outerShdw>
                </a:effectLst>
                <a:uLnTx/>
                <a:uFillTx/>
                <a:latin typeface="RlwyPPT ExtBd" pitchFamily="2" charset="77"/>
                <a:ea typeface="+mn-ea"/>
                <a:cs typeface="+mn-cs"/>
              </a:rPr>
              <a:t>125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50800" dist="25400" dir="2700000" algn="tl" rotWithShape="0">
                  <a:prstClr val="black">
                    <a:alpha val="10000"/>
                  </a:prstClr>
                </a:outerShdw>
              </a:effectLst>
              <a:uLnTx/>
              <a:uFillTx/>
              <a:latin typeface="RlwyPPT-Regular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30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50800" dist="25400" dir="2700000" algn="tl" rotWithShape="0">
                    <a:prstClr val="black">
                      <a:alpha val="10000"/>
                    </a:prstClr>
                  </a:outerShdw>
                </a:effectLst>
                <a:uLnTx/>
                <a:uFillTx/>
                <a:latin typeface="RlwyPPT-Regular"/>
                <a:ea typeface="+mn-ea"/>
                <a:cs typeface="+mn-cs"/>
              </a:rPr>
              <a:t>PV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956CD59-9629-3BCC-5B9D-C66DB1E48EA2}"/>
              </a:ext>
            </a:extLst>
          </p:cNvPr>
          <p:cNvCxnSpPr>
            <a:cxnSpLocks/>
          </p:cNvCxnSpPr>
          <p:nvPr/>
        </p:nvCxnSpPr>
        <p:spPr>
          <a:xfrm flipV="1">
            <a:off x="10286069" y="1561773"/>
            <a:ext cx="0" cy="907084"/>
          </a:xfrm>
          <a:prstGeom prst="line">
            <a:avLst/>
          </a:prstGeom>
          <a:ln w="19050" cap="rnd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1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365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3.7037E-7 L -0.01354 0.03449 " pathEditMode="relative" rAng="0" ptsTypes="AA">
                                      <p:cBhvr>
                                        <p:cTn id="13" dur="1000" spd="-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7" y="17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2.59259E-6 L 0.01237 0.02847 " pathEditMode="relative" rAng="0" ptsTypes="AA">
                                      <p:cBhvr>
                                        <p:cTn id="19" dur="100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2" y="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0 L -0.01355 0.03449 " pathEditMode="relative" rAng="0" ptsTypes="AA">
                                      <p:cBhvr>
                                        <p:cTn id="25" dur="100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7" y="1713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2" presetClass="path" presetSubtype="0" decel="10000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6.25E-7 0 L 0.01237 0.02847 " pathEditMode="relative" rAng="0" ptsTypes="AA">
                                      <p:cBhvr>
                                        <p:cTn id="30" dur="100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2" y="1412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2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  <p:bldP spid="15" grpId="0" animBg="1"/>
      <p:bldP spid="4" grpId="0" animBg="1"/>
      <p:bldP spid="4" grpId="1" animBg="1"/>
      <p:bldP spid="5" grpId="0"/>
      <p:bldP spid="5" grpId="1"/>
      <p:bldP spid="6" grpId="0"/>
      <p:bldP spid="6" grpId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1">
            <a:extLst>
              <a:ext uri="{FF2B5EF4-FFF2-40B4-BE49-F238E27FC236}">
                <a16:creationId xmlns:a16="http://schemas.microsoft.com/office/drawing/2014/main" id="{D8BF9D2D-2BD8-E5B4-738A-832E4ACFEC60}"/>
              </a:ext>
            </a:extLst>
          </p:cNvPr>
          <p:cNvSpPr txBox="1">
            <a:spLocks/>
          </p:cNvSpPr>
          <p:nvPr/>
        </p:nvSpPr>
        <p:spPr>
          <a:xfrm>
            <a:off x="721765" y="1321080"/>
            <a:ext cx="5595186" cy="747897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RlwyPPT ExtBd"/>
                <a:ea typeface="+mj-ea"/>
                <a:cs typeface="+mj-cs"/>
              </a:rPr>
              <a:t>Education Materials</a:t>
            </a: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RlwyPPT ExtBd" pitchFamily="2" charset="77"/>
              <a:ea typeface="+mj-ea"/>
              <a:cs typeface="+mj-cs"/>
            </a:endParaRPr>
          </a:p>
        </p:txBody>
      </p:sp>
      <p:sp>
        <p:nvSpPr>
          <p:cNvPr id="27" name="Sanctuary Primary">
            <a:extLst>
              <a:ext uri="{FF2B5EF4-FFF2-40B4-BE49-F238E27FC236}">
                <a16:creationId xmlns:a16="http://schemas.microsoft.com/office/drawing/2014/main" id="{CBE0F0EF-D557-5934-4241-3F6231EEFD79}"/>
              </a:ext>
            </a:extLst>
          </p:cNvPr>
          <p:cNvSpPr/>
          <p:nvPr/>
        </p:nvSpPr>
        <p:spPr>
          <a:xfrm>
            <a:off x="721765" y="2191511"/>
            <a:ext cx="351475" cy="84777"/>
          </a:xfrm>
          <a:custGeom>
            <a:avLst/>
            <a:gdLst>
              <a:gd name="connsiteX0" fmla="*/ 4990148 w 5313513"/>
              <a:gd name="connsiteY0" fmla="*/ 0 h 1281637"/>
              <a:gd name="connsiteX1" fmla="*/ 320993 w 5313513"/>
              <a:gd name="connsiteY1" fmla="*/ 0 h 1281637"/>
              <a:gd name="connsiteX2" fmla="*/ 0 w 5313513"/>
              <a:gd name="connsiteY2" fmla="*/ 641766 h 1281637"/>
              <a:gd name="connsiteX3" fmla="*/ 320993 w 5313513"/>
              <a:gd name="connsiteY3" fmla="*/ 1281631 h 1281637"/>
              <a:gd name="connsiteX4" fmla="*/ 4990148 w 5313513"/>
              <a:gd name="connsiteY4" fmla="*/ 1281631 h 1281637"/>
              <a:gd name="connsiteX5" fmla="*/ 5313045 w 5313513"/>
              <a:gd name="connsiteY5" fmla="*/ 641766 h 1281637"/>
              <a:gd name="connsiteX6" fmla="*/ 4990148 w 5313513"/>
              <a:gd name="connsiteY6" fmla="*/ 0 h 1281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313513" h="1281637">
                <a:moveTo>
                  <a:pt x="4990148" y="0"/>
                </a:moveTo>
                <a:lnTo>
                  <a:pt x="320993" y="0"/>
                </a:lnTo>
                <a:cubicBezTo>
                  <a:pt x="0" y="0"/>
                  <a:pt x="0" y="443057"/>
                  <a:pt x="0" y="641766"/>
                </a:cubicBezTo>
                <a:cubicBezTo>
                  <a:pt x="1905" y="827166"/>
                  <a:pt x="0" y="1283533"/>
                  <a:pt x="320993" y="1281631"/>
                </a:cubicBezTo>
                <a:lnTo>
                  <a:pt x="4990148" y="1281631"/>
                </a:lnTo>
                <a:cubicBezTo>
                  <a:pt x="5315903" y="1283533"/>
                  <a:pt x="5312093" y="828116"/>
                  <a:pt x="5313045" y="641766"/>
                </a:cubicBezTo>
                <a:cubicBezTo>
                  <a:pt x="5315903" y="443057"/>
                  <a:pt x="5315903" y="0"/>
                  <a:pt x="4990148" y="0"/>
                </a:cubicBezTo>
                <a:close/>
              </a:path>
            </a:pathLst>
          </a:custGeom>
          <a:solidFill>
            <a:srgbClr val="7C8033"/>
          </a:solidFill>
          <a:ln w="9525" cap="flat">
            <a:noFill/>
            <a:prstDash val="solid"/>
            <a:miter/>
          </a:ln>
          <a:effectLst/>
        </p:spPr>
        <p:txBody>
          <a:bodyPr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3B462"/>
              </a:solidFill>
              <a:effectLst/>
              <a:uLnTx/>
              <a:uFillTx/>
              <a:latin typeface="RlwyPPT Med" pitchFamily="2" charset="77"/>
              <a:ea typeface="+mn-ea"/>
              <a:cs typeface="+mn-cs"/>
            </a:endParaRPr>
          </a:p>
        </p:txBody>
      </p:sp>
      <p:pic>
        <p:nvPicPr>
          <p:cNvPr id="2" name="Picture 1" descr="A person and person holding hands and a child holding hands&#10;&#10;Description automatically generated">
            <a:extLst>
              <a:ext uri="{FF2B5EF4-FFF2-40B4-BE49-F238E27FC236}">
                <a16:creationId xmlns:a16="http://schemas.microsoft.com/office/drawing/2014/main" id="{DAF5791B-7839-D162-2556-61B24835553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1765" y="2686440"/>
            <a:ext cx="6661168" cy="3627616"/>
          </a:xfrm>
          <a:prstGeom prst="rect">
            <a:avLst/>
          </a:prstGeom>
        </p:spPr>
      </p:pic>
      <p:pic>
        <p:nvPicPr>
          <p:cNvPr id="3" name="Picture 2" descr="A group of bottles of different sizes and colors on a table&#10;&#10;Description automatically generated">
            <a:extLst>
              <a:ext uri="{FF2B5EF4-FFF2-40B4-BE49-F238E27FC236}">
                <a16:creationId xmlns:a16="http://schemas.microsoft.com/office/drawing/2014/main" id="{9396E8F2-8639-3F2D-3EF9-70618570D62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71955" y="1323975"/>
            <a:ext cx="3889792" cy="4990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303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7.40741E-7 L -0.01354 0.03449 " pathEditMode="relative" rAng="0" ptsTypes="AA">
                                      <p:cBhvr>
                                        <p:cTn id="13" dur="1000" spd="-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7" y="17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6" grpId="1"/>
      <p:bldP spid="27" grpId="0" animBg="1"/>
    </p:bldLst>
  </p:timing>
</p:sld>
</file>

<file path=ppt/theme/theme1.xml><?xml version="1.0" encoding="utf-8"?>
<a:theme xmlns:a="http://schemas.openxmlformats.org/drawingml/2006/main" name="10_Office Theme">
  <a:themeElements>
    <a:clrScheme name="2024 Convention">
      <a:dk1>
        <a:srgbClr val="000000"/>
      </a:dk1>
      <a:lt1>
        <a:srgbClr val="FFFFFF"/>
      </a:lt1>
      <a:dk2>
        <a:srgbClr val="323579"/>
      </a:dk2>
      <a:lt2>
        <a:srgbClr val="E6E9E9"/>
      </a:lt2>
      <a:accent1>
        <a:srgbClr val="313678"/>
      </a:accent1>
      <a:accent2>
        <a:srgbClr val="E7DA9B"/>
      </a:accent2>
      <a:accent3>
        <a:srgbClr val="F3B462"/>
      </a:accent3>
      <a:accent4>
        <a:srgbClr val="9FABD8"/>
      </a:accent4>
      <a:accent5>
        <a:srgbClr val="6CADB4"/>
      </a:accent5>
      <a:accent6>
        <a:srgbClr val="F89F8C"/>
      </a:accent6>
      <a:hlink>
        <a:srgbClr val="467886"/>
      </a:hlink>
      <a:folHlink>
        <a:srgbClr val="96607D"/>
      </a:folHlink>
    </a:clrScheme>
    <a:fontScheme name="RlwyPPT">
      <a:majorFont>
        <a:latin typeface="RlwyPPT-ExtraBold"/>
        <a:ea typeface=""/>
        <a:cs typeface=""/>
      </a:majorFont>
      <a:minorFont>
        <a:latin typeface="RlwyPPT-Regular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1_Office Theme">
  <a:themeElements>
    <a:clrScheme name="2024 Convention">
      <a:dk1>
        <a:srgbClr val="000000"/>
      </a:dk1>
      <a:lt1>
        <a:srgbClr val="FFFFFF"/>
      </a:lt1>
      <a:dk2>
        <a:srgbClr val="323579"/>
      </a:dk2>
      <a:lt2>
        <a:srgbClr val="E6E9E9"/>
      </a:lt2>
      <a:accent1>
        <a:srgbClr val="313678"/>
      </a:accent1>
      <a:accent2>
        <a:srgbClr val="E7DA9B"/>
      </a:accent2>
      <a:accent3>
        <a:srgbClr val="F3B462"/>
      </a:accent3>
      <a:accent4>
        <a:srgbClr val="9FABD8"/>
      </a:accent4>
      <a:accent5>
        <a:srgbClr val="6CADB4"/>
      </a:accent5>
      <a:accent6>
        <a:srgbClr val="F89F8C"/>
      </a:accent6>
      <a:hlink>
        <a:srgbClr val="467886"/>
      </a:hlink>
      <a:folHlink>
        <a:srgbClr val="96607D"/>
      </a:folHlink>
    </a:clrScheme>
    <a:fontScheme name="RlwyPPT">
      <a:majorFont>
        <a:latin typeface="RlwyPPT-ExtraBold"/>
        <a:ea typeface=""/>
        <a:cs typeface=""/>
      </a:majorFont>
      <a:minorFont>
        <a:latin typeface="RlwyPPT-Regular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640</Words>
  <Application>Microsoft Macintosh PowerPoint</Application>
  <PresentationFormat>Widescreen</PresentationFormat>
  <Paragraphs>113</Paragraphs>
  <Slides>24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24</vt:i4>
      </vt:variant>
    </vt:vector>
  </HeadingPairs>
  <TitlesOfParts>
    <vt:vector size="35" baseType="lpstr">
      <vt:lpstr>Aptos</vt:lpstr>
      <vt:lpstr>Arial</vt:lpstr>
      <vt:lpstr>Calibri</vt:lpstr>
      <vt:lpstr>RlwyPPT</vt:lpstr>
      <vt:lpstr>RlwyPPT ExtBd</vt:lpstr>
      <vt:lpstr>RlwyPPT Med</vt:lpstr>
      <vt:lpstr>RlwyPPT SemBd</vt:lpstr>
      <vt:lpstr>RlwyPPT-ExtraBold</vt:lpstr>
      <vt:lpstr>RlwyPPT-Regular</vt:lpstr>
      <vt:lpstr>10_Office Theme</vt:lpstr>
      <vt:lpstr>11_Office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Reid, Elise</dc:creator>
  <cp:lastModifiedBy>Yazmin Lucero Gonzalez</cp:lastModifiedBy>
  <cp:revision>3</cp:revision>
  <dcterms:created xsi:type="dcterms:W3CDTF">2024-09-21T00:41:49Z</dcterms:created>
  <dcterms:modified xsi:type="dcterms:W3CDTF">2024-09-21T01:35:01Z</dcterms:modified>
</cp:coreProperties>
</file>